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80" r:id="rId9"/>
    <p:sldId id="274" r:id="rId10"/>
    <p:sldId id="275" r:id="rId11"/>
    <p:sldId id="276" r:id="rId12"/>
    <p:sldId id="277" r:id="rId13"/>
    <p:sldId id="27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631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56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444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2743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460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037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391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020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4975"/>
            <a:ext cx="8915400" cy="45562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147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402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88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987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157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276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205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018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2B640-408E-4332-9636-553EDF8BC8F3}" type="datetimeFigureOut">
              <a:rPr lang="de-CH" smtClean="0"/>
              <a:t>05.07.2015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18B859-C172-4F7C-B77B-F51968132F9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600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Eras Demi ITC" panose="020B08050305040208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Eras Medium ITC" panose="020B0602030504020804" pitchFamily="34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Eras Medium ITC" panose="020B0602030504020804" pitchFamily="34" charset="0"/>
          <a:ea typeface="+mn-ea"/>
          <a:cs typeface="+mn-cs"/>
        </a:defRPr>
      </a:lvl2pPr>
      <a:lvl3pPr marL="9144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400" kern="1200">
          <a:solidFill>
            <a:schemeClr val="tx1">
              <a:lumMod val="75000"/>
              <a:lumOff val="25000"/>
            </a:schemeClr>
          </a:solidFill>
          <a:latin typeface="Eras Medium ITC" panose="020B0602030504020804" pitchFamily="34" charset="0"/>
          <a:ea typeface="+mn-ea"/>
          <a:cs typeface="+mn-cs"/>
        </a:defRPr>
      </a:lvl3pPr>
      <a:lvl4pPr marL="13716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200" kern="1200">
          <a:solidFill>
            <a:schemeClr val="tx1">
              <a:lumMod val="75000"/>
              <a:lumOff val="25000"/>
            </a:schemeClr>
          </a:solidFill>
          <a:latin typeface="Eras Medium ITC" panose="020B0602030504020804" pitchFamily="34" charset="0"/>
          <a:ea typeface="+mn-ea"/>
          <a:cs typeface="+mn-cs"/>
        </a:defRPr>
      </a:lvl4pPr>
      <a:lvl5pPr marL="18288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None/>
        <a:defRPr sz="1200" kern="1200">
          <a:solidFill>
            <a:schemeClr val="tx1">
              <a:lumMod val="75000"/>
              <a:lumOff val="25000"/>
            </a:schemeClr>
          </a:solidFill>
          <a:latin typeface="Eras Medium ITC" panose="020B06020305040208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Gott </a:t>
            </a:r>
            <a:r>
              <a:rPr lang="de-CH" dirty="0" err="1" smtClean="0"/>
              <a:t>Gott</a:t>
            </a:r>
            <a:r>
              <a:rPr lang="de-CH" dirty="0" smtClean="0"/>
              <a:t> sein lassen</a:t>
            </a:r>
            <a:endParaRPr lang="de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996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Gott ist absolut heilig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Und der HERR sprach zu Mose: Geh hin zum Volk und heilige sie heute und morgen, dass sie ihre Kleider waschen </a:t>
            </a:r>
            <a:r>
              <a:rPr lang="de-CH" dirty="0" smtClean="0"/>
              <a:t>und </a:t>
            </a:r>
            <a:r>
              <a:rPr lang="de-CH" dirty="0"/>
              <a:t>bereit seien für den dritten Tag; denn am dritten Tage wird der HERR vor allem Volk herabfahren auf den Berg Sinai. </a:t>
            </a:r>
            <a:r>
              <a:rPr lang="de-CH" dirty="0" smtClean="0"/>
              <a:t>Und </a:t>
            </a:r>
            <a:r>
              <a:rPr lang="de-CH" dirty="0"/>
              <a:t>zieh eine Grenze um das Volk und sprich zu ihnen: Hütet euch, auf den Berg zu steigen oder seinen </a:t>
            </a:r>
            <a:r>
              <a:rPr lang="de-CH" dirty="0" smtClean="0"/>
              <a:t>Fuss </a:t>
            </a:r>
            <a:r>
              <a:rPr lang="de-CH" dirty="0"/>
              <a:t>anzurühren; denn wer den Berg anrührt, der soll des Todes sterben. </a:t>
            </a:r>
          </a:p>
          <a:p>
            <a:pPr algn="r"/>
            <a:r>
              <a:rPr lang="de-CH" dirty="0" smtClean="0"/>
              <a:t>2.Mose </a:t>
            </a:r>
            <a:r>
              <a:rPr lang="de-CH" dirty="0"/>
              <a:t>19,10-12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4269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/>
              <a:t>Gott ist absolut heilig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Und </a:t>
            </a:r>
            <a:r>
              <a:rPr lang="de-CH" dirty="0"/>
              <a:t>er sprach weiter: Mein Angesicht kannst du nicht sehen; denn kein Mensch wird leben, der mich sieht. </a:t>
            </a:r>
          </a:p>
          <a:p>
            <a:r>
              <a:rPr lang="de-CH" dirty="0"/>
              <a:t>Und der HERR sprach weiter: Siehe, es ist ein Raum bei mir, da sollst du auf dem Fels stehen. </a:t>
            </a:r>
          </a:p>
          <a:p>
            <a:r>
              <a:rPr lang="de-CH" dirty="0"/>
              <a:t>Wenn dann meine Herrlichkeit vorübergeht, will ich dich in die Felskluft stellen und meine Hand über dir halten, bis ich vorübergegangen bin. </a:t>
            </a:r>
          </a:p>
          <a:p>
            <a:r>
              <a:rPr lang="de-CH" dirty="0"/>
              <a:t>Dann will ich meine Hand von dir tun und du darfst hinter mir her sehen; aber mein Angesicht kann man nicht sehen.</a:t>
            </a:r>
          </a:p>
          <a:p>
            <a:pPr algn="r"/>
            <a:r>
              <a:rPr lang="de-CH" dirty="0" smtClean="0"/>
              <a:t>2.Mose 33, 20-23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5664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Gott Freiraum zum Wirken geben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Befiehl dem HERRN deine </a:t>
            </a:r>
            <a:r>
              <a:rPr lang="de-CH" dirty="0" smtClean="0"/>
              <a:t>Wege und </a:t>
            </a:r>
            <a:r>
              <a:rPr lang="de-CH" dirty="0"/>
              <a:t>hoffe auf ihn, er wird's </a:t>
            </a:r>
            <a:r>
              <a:rPr lang="de-CH" dirty="0" smtClean="0"/>
              <a:t>wohlmachen</a:t>
            </a:r>
            <a:endParaRPr lang="de-CH" dirty="0"/>
          </a:p>
          <a:p>
            <a:r>
              <a:rPr lang="de-CH" dirty="0"/>
              <a:t>und wird deine Gerechtigkeit heraufführen wie das </a:t>
            </a:r>
            <a:r>
              <a:rPr lang="de-CH" dirty="0" smtClean="0"/>
              <a:t>Licht und </a:t>
            </a:r>
            <a:r>
              <a:rPr lang="de-CH" dirty="0"/>
              <a:t>dein Recht wie den Mittag.</a:t>
            </a:r>
          </a:p>
          <a:p>
            <a:r>
              <a:rPr lang="de-CH" dirty="0" smtClean="0"/>
              <a:t>Sei </a:t>
            </a:r>
            <a:r>
              <a:rPr lang="de-CH" dirty="0"/>
              <a:t>stille dem HERRN und warte auf </a:t>
            </a:r>
            <a:r>
              <a:rPr lang="de-CH" dirty="0" smtClean="0"/>
              <a:t>ihn. Entrüste </a:t>
            </a:r>
            <a:r>
              <a:rPr lang="de-CH" dirty="0"/>
              <a:t>dich nicht über </a:t>
            </a:r>
            <a:r>
              <a:rPr lang="de-CH" dirty="0" smtClean="0"/>
              <a:t>den</a:t>
            </a:r>
            <a:r>
              <a:rPr lang="de-CH" dirty="0"/>
              <a:t>, dem es gut geht</a:t>
            </a:r>
            <a:r>
              <a:rPr lang="de-CH" dirty="0" smtClean="0"/>
              <a:t>, der </a:t>
            </a:r>
            <a:r>
              <a:rPr lang="de-CH" dirty="0"/>
              <a:t>seinen Mutwillen treibt.</a:t>
            </a:r>
          </a:p>
          <a:p>
            <a:pPr algn="r"/>
            <a:r>
              <a:rPr lang="de-CH" dirty="0" err="1" smtClean="0"/>
              <a:t>Ps</a:t>
            </a:r>
            <a:r>
              <a:rPr lang="de-CH" dirty="0" smtClean="0"/>
              <a:t> </a:t>
            </a:r>
            <a:r>
              <a:rPr lang="de-CH" dirty="0"/>
              <a:t>37,5-7</a:t>
            </a:r>
          </a:p>
          <a:p>
            <a:endParaRPr lang="de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9"/>
          <a:stretch/>
        </p:blipFill>
        <p:spPr>
          <a:xfrm>
            <a:off x="6501909" y="4193685"/>
            <a:ext cx="2558964" cy="24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Gott </a:t>
            </a:r>
            <a:r>
              <a:rPr lang="de-CH" dirty="0" err="1" smtClean="0"/>
              <a:t>Gott</a:t>
            </a:r>
            <a:r>
              <a:rPr lang="de-CH" dirty="0" smtClean="0"/>
              <a:t> sein lassen</a:t>
            </a:r>
            <a:endParaRPr lang="de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145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Habe ich nicht Anrecht auf ein gutes Leben?</a:t>
            </a:r>
            <a:endParaRPr lang="de-C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Wäre es nicht Verderben für den Ungerechten und Unglück für den </a:t>
            </a:r>
            <a:r>
              <a:rPr lang="de-CH" dirty="0" smtClean="0"/>
              <a:t>Übeltäter?</a:t>
            </a:r>
            <a:br>
              <a:rPr lang="de-CH" dirty="0" smtClean="0"/>
            </a:br>
            <a:r>
              <a:rPr lang="de-CH" dirty="0" smtClean="0"/>
              <a:t>Sieht </a:t>
            </a:r>
            <a:r>
              <a:rPr lang="de-CH" dirty="0"/>
              <a:t>er nicht meine Wege und zählt alle meine Schritte</a:t>
            </a:r>
            <a:r>
              <a:rPr lang="de-CH" dirty="0" smtClean="0"/>
              <a:t>? Bin </a:t>
            </a:r>
            <a:r>
              <a:rPr lang="de-CH" dirty="0"/>
              <a:t>ich gewandelt in Falschheit, oder ist mein </a:t>
            </a:r>
            <a:r>
              <a:rPr lang="de-CH" dirty="0" smtClean="0"/>
              <a:t>Fuss </a:t>
            </a:r>
            <a:r>
              <a:rPr lang="de-CH" dirty="0"/>
              <a:t>geeilt zum </a:t>
            </a:r>
            <a:r>
              <a:rPr lang="de-CH" dirty="0" smtClean="0"/>
              <a:t>Betrug?</a:t>
            </a:r>
            <a:br>
              <a:rPr lang="de-CH" dirty="0" smtClean="0"/>
            </a:br>
            <a:r>
              <a:rPr lang="de-CH" dirty="0" smtClean="0"/>
              <a:t>Gott </a:t>
            </a:r>
            <a:r>
              <a:rPr lang="de-CH" dirty="0"/>
              <a:t>möge mich wiegen auf rechter Waage, so wird er erkennen meine Unschuld</a:t>
            </a:r>
            <a:r>
              <a:rPr lang="de-CH" dirty="0" smtClean="0"/>
              <a:t>!</a:t>
            </a:r>
          </a:p>
          <a:p>
            <a:pPr>
              <a:tabLst>
                <a:tab pos="8612188" algn="r"/>
              </a:tabLst>
            </a:pPr>
            <a:r>
              <a:rPr lang="de-CH" dirty="0" smtClean="0"/>
              <a:t>	Hiob 31, </a:t>
            </a:r>
            <a:r>
              <a:rPr lang="de-CH" dirty="0" smtClean="0"/>
              <a:t>3-6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9624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Antwort Gottes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4975"/>
            <a:ext cx="8915400" cy="5178829"/>
          </a:xfrm>
        </p:spPr>
        <p:txBody>
          <a:bodyPr>
            <a:noAutofit/>
          </a:bodyPr>
          <a:lstStyle/>
          <a:p>
            <a:r>
              <a:rPr lang="de-CH" sz="2000" dirty="0"/>
              <a:t>Und der HERR antwortete Hiob aus dem Wettersturm und sprach: </a:t>
            </a:r>
            <a:r>
              <a:rPr lang="de-CH" sz="2000" dirty="0" smtClean="0"/>
              <a:t>Wer </a:t>
            </a:r>
            <a:r>
              <a:rPr lang="de-CH" sz="2000" dirty="0"/>
              <a:t>ist's, der den Ratschluss verdunkelt mit Worten ohne Verstand? </a:t>
            </a:r>
            <a:r>
              <a:rPr lang="de-CH" sz="2000" dirty="0" smtClean="0"/>
              <a:t>Gürte </a:t>
            </a:r>
            <a:r>
              <a:rPr lang="de-CH" sz="2000" dirty="0"/>
              <a:t>deine Lenden wie ein Mann! Ich will dich fragen, lehre mich! </a:t>
            </a:r>
            <a:r>
              <a:rPr lang="de-CH" sz="2000" dirty="0" smtClean="0"/>
              <a:t/>
            </a:r>
            <a:br>
              <a:rPr lang="de-CH" sz="2000" dirty="0" smtClean="0"/>
            </a:br>
            <a:r>
              <a:rPr lang="de-CH" sz="2000" dirty="0" smtClean="0"/>
              <a:t>Wo </a:t>
            </a:r>
            <a:r>
              <a:rPr lang="de-CH" sz="2000" dirty="0"/>
              <a:t>warst du, als ich die Erde gründete? Sage </a:t>
            </a:r>
            <a:r>
              <a:rPr lang="de-CH" sz="2000" dirty="0" err="1"/>
              <a:t>mir's</a:t>
            </a:r>
            <a:r>
              <a:rPr lang="de-CH" sz="2000" dirty="0"/>
              <a:t>, wenn du so klug bist! </a:t>
            </a:r>
            <a:r>
              <a:rPr lang="de-CH" sz="2000" dirty="0" smtClean="0"/>
              <a:t/>
            </a:r>
            <a:br>
              <a:rPr lang="de-CH" sz="2000" dirty="0" smtClean="0"/>
            </a:br>
            <a:r>
              <a:rPr lang="de-CH" sz="2000" dirty="0" smtClean="0"/>
              <a:t>Weisst </a:t>
            </a:r>
            <a:r>
              <a:rPr lang="de-CH" sz="2000" dirty="0"/>
              <a:t>du, wer ihr das </a:t>
            </a:r>
            <a:r>
              <a:rPr lang="de-CH" sz="2000" dirty="0" smtClean="0"/>
              <a:t>Mass </a:t>
            </a:r>
            <a:r>
              <a:rPr lang="de-CH" sz="2000" dirty="0"/>
              <a:t>gesetzt hat oder wer über sie die Richtschnur gezogen hat? </a:t>
            </a:r>
            <a:r>
              <a:rPr lang="de-CH" sz="2000" dirty="0" smtClean="0"/>
              <a:t/>
            </a:r>
            <a:br>
              <a:rPr lang="de-CH" sz="2000" dirty="0" smtClean="0"/>
            </a:br>
            <a:r>
              <a:rPr lang="de-CH" sz="2000" dirty="0" smtClean="0"/>
              <a:t>Worauf </a:t>
            </a:r>
            <a:r>
              <a:rPr lang="de-CH" sz="2000" dirty="0"/>
              <a:t>sind ihre Pfeiler eingesenkt, oder wer hat ihren Eckstein gelegt, </a:t>
            </a:r>
            <a:r>
              <a:rPr lang="de-CH" sz="2000" dirty="0" smtClean="0"/>
              <a:t>als </a:t>
            </a:r>
            <a:r>
              <a:rPr lang="de-CH" sz="2000" dirty="0"/>
              <a:t>mich die Morgensterne miteinander lobten und jauchzten alle Gottessöhne? </a:t>
            </a:r>
            <a:r>
              <a:rPr lang="de-CH" sz="2000" dirty="0" smtClean="0"/>
              <a:t/>
            </a:r>
            <a:br>
              <a:rPr lang="de-CH" sz="2000" dirty="0" smtClean="0"/>
            </a:br>
            <a:r>
              <a:rPr lang="de-CH" sz="2000" dirty="0" smtClean="0"/>
              <a:t>Wer </a:t>
            </a:r>
            <a:r>
              <a:rPr lang="de-CH" sz="2000" dirty="0"/>
              <a:t>hat das Meer mit Toren verschlossen, als es herausbrach wie aus dem </a:t>
            </a:r>
            <a:r>
              <a:rPr lang="de-CH" sz="2000" dirty="0" smtClean="0"/>
              <a:t>Mutterschoss, </a:t>
            </a:r>
            <a:r>
              <a:rPr lang="de-CH" sz="2000" dirty="0" smtClean="0"/>
              <a:t>als </a:t>
            </a:r>
            <a:r>
              <a:rPr lang="de-CH" sz="2000" dirty="0"/>
              <a:t>ich's mit Wolken kleidete und in Dunkel einwickelte wie in Windeln, </a:t>
            </a:r>
            <a:r>
              <a:rPr lang="de-CH" sz="2000" dirty="0" smtClean="0"/>
              <a:t>als </a:t>
            </a:r>
            <a:r>
              <a:rPr lang="de-CH" sz="2000" dirty="0"/>
              <a:t>ich ihm seine Grenze bestimmte mit meinem Damm und setzte ihm Riegel und Tore </a:t>
            </a:r>
            <a:r>
              <a:rPr lang="de-CH" sz="2000" dirty="0" smtClean="0"/>
              <a:t>und </a:t>
            </a:r>
            <a:r>
              <a:rPr lang="de-CH" sz="2000" dirty="0"/>
              <a:t>sprach: »Bis hierher sollst du kommen und nicht weiter; hier sollen sich legen deine stolzen Wellen</a:t>
            </a:r>
            <a:r>
              <a:rPr lang="de-CH" sz="2000" dirty="0" smtClean="0"/>
              <a:t>!«? Hast </a:t>
            </a:r>
            <a:r>
              <a:rPr lang="de-CH" sz="2000" dirty="0"/>
              <a:t>du zu deiner Zeit dem Morgen geboten und der Morgenröte ihren Ort gezeigt, </a:t>
            </a:r>
            <a:r>
              <a:rPr lang="de-CH" sz="2000" dirty="0" smtClean="0"/>
              <a:t>damit </a:t>
            </a:r>
            <a:r>
              <a:rPr lang="de-CH" sz="2000" dirty="0"/>
              <a:t>sie die Ecken der Erde fasste und die Gottlosen herausgeschüttelt würden? </a:t>
            </a:r>
          </a:p>
          <a:p>
            <a:r>
              <a:rPr lang="de-CH" sz="2000" dirty="0" smtClean="0"/>
              <a:t>Hiob 38,1-13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258075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Reaktion Hiob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Und Hiob antwortete dem HERRN und sprach:</a:t>
            </a:r>
          </a:p>
          <a:p>
            <a:r>
              <a:rPr lang="de-CH" dirty="0"/>
              <a:t>Ich erkenne, dass du alles vermagst, und nichts, das du dir vorgenommen, ist dir zu schwer. </a:t>
            </a:r>
          </a:p>
          <a:p>
            <a:r>
              <a:rPr lang="de-CH" dirty="0"/>
              <a:t>»Wer ist der, der den Ratschluss verhüllt mit Worten ohne Verstand?« Darum hab ich unweise geredet, was mir zu hoch ist und ich nicht verstehe. </a:t>
            </a:r>
          </a:p>
          <a:p>
            <a:r>
              <a:rPr lang="de-CH" dirty="0"/>
              <a:t>»So höre nun, lass mich reden; ich will dich fragen, lehre mich!« </a:t>
            </a:r>
          </a:p>
          <a:p>
            <a:r>
              <a:rPr lang="de-CH" dirty="0"/>
              <a:t>Ich hatte von dir nur vom Hörensagen vernommen; aber nun hat mein Auge dich gesehen. </a:t>
            </a:r>
            <a:endParaRPr lang="de-CH" dirty="0" smtClean="0"/>
          </a:p>
          <a:p>
            <a:r>
              <a:rPr lang="de-CH" dirty="0"/>
              <a:t>Darum spreche ich mich schuldig und tue </a:t>
            </a:r>
            <a:r>
              <a:rPr lang="de-CH" dirty="0" smtClean="0"/>
              <a:t>Busse </a:t>
            </a:r>
            <a:r>
              <a:rPr lang="de-CH" dirty="0"/>
              <a:t>in Staub und Asche.</a:t>
            </a:r>
          </a:p>
          <a:p>
            <a:pPr algn="r"/>
            <a:r>
              <a:rPr lang="de-CH" dirty="0" smtClean="0"/>
              <a:t>Hiob 42,1-6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2048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36086" cy="597562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Wie sehe ich meine Stellung gegenüber Gott?</a:t>
            </a:r>
            <a:endParaRPr lang="de-C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060" y="4098302"/>
            <a:ext cx="1889816" cy="1990527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 rot="779612">
            <a:off x="6766030" y="5494714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Ich</a:t>
            </a:r>
            <a:endParaRPr lang="de-C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anose="020B0907030504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441471" y="3965172"/>
            <a:ext cx="6168042" cy="0"/>
          </a:xfrm>
          <a:prstGeom prst="line">
            <a:avLst/>
          </a:prstGeom>
          <a:ln w="76200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441470" y="3416532"/>
            <a:ext cx="6168043" cy="0"/>
          </a:xfrm>
          <a:prstGeom prst="line">
            <a:avLst/>
          </a:prstGeom>
          <a:ln w="76200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morgan freeman god in bruce almigh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707" y="1616337"/>
            <a:ext cx="2770910" cy="166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37861" y="2637060"/>
            <a:ext cx="881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Gott</a:t>
            </a:r>
            <a:endParaRPr lang="de-CH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77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Bereits die erste Versuchung…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Da sprach die Schlange zur Frau: Ihr werdet keineswegs des Todes sterben</a:t>
            </a:r>
            <a:r>
              <a:rPr lang="de-CH" dirty="0" smtClean="0"/>
              <a:t>, sondern </a:t>
            </a:r>
            <a:r>
              <a:rPr lang="de-CH" dirty="0"/>
              <a:t>Gott </a:t>
            </a:r>
            <a:r>
              <a:rPr lang="de-CH" dirty="0" smtClean="0"/>
              <a:t>weiss: </a:t>
            </a:r>
            <a:r>
              <a:rPr lang="de-CH" dirty="0"/>
              <a:t>an dem Tage, da ihr davon esst, werden eure Augen aufgetan, und ihr werdet sein wie Gott und wissen, was gut und böse ist.</a:t>
            </a:r>
          </a:p>
          <a:p>
            <a:pPr algn="r"/>
            <a:r>
              <a:rPr lang="de-CH" dirty="0" smtClean="0"/>
              <a:t>1. Mose 3, 4-5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06185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Habe ich die richtige Haltung Gott und seiner Stellung gegenüber?</a:t>
            </a:r>
            <a:endParaRPr lang="de-C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850" y="1914586"/>
            <a:ext cx="5905864" cy="3912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461462" y="5926975"/>
            <a:ext cx="5809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 smtClean="0">
                <a:latin typeface="Eras Demi ITC" panose="020B0805030504020804" pitchFamily="34" charset="0"/>
              </a:rPr>
              <a:t>… Er ist der König der Könige</a:t>
            </a:r>
            <a:endParaRPr lang="de-CH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50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Habe ich die richtige Haltung Gott und seiner Stellung gegenüber?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385753"/>
            <a:ext cx="8915400" cy="3525469"/>
          </a:xfrm>
        </p:spPr>
        <p:txBody>
          <a:bodyPr/>
          <a:lstStyle/>
          <a:p>
            <a:r>
              <a:rPr lang="de-CH" dirty="0"/>
              <a:t>Denn wir sind sein Werk, geschaffen in Christus Jesus zu guten Werken, die Gott zuvor bereitet hat, dass wir darin wandeln sollen. </a:t>
            </a:r>
          </a:p>
          <a:p>
            <a:pPr algn="r"/>
            <a:r>
              <a:rPr lang="de-CH" dirty="0" err="1" smtClean="0"/>
              <a:t>Eph</a:t>
            </a:r>
            <a:r>
              <a:rPr lang="de-CH" dirty="0" smtClean="0"/>
              <a:t> </a:t>
            </a:r>
            <a:r>
              <a:rPr lang="de-CH" dirty="0"/>
              <a:t>2,10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845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Gott ist absolut heilig</a:t>
            </a:r>
            <a:endParaRPr lang="de-C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Der HERR ist König, darum zittern die </a:t>
            </a:r>
            <a:r>
              <a:rPr lang="de-CH" dirty="0" smtClean="0"/>
              <a:t>Völker;</a:t>
            </a:r>
            <a:br>
              <a:rPr lang="de-CH" dirty="0" smtClean="0"/>
            </a:br>
            <a:r>
              <a:rPr lang="de-CH" dirty="0" smtClean="0"/>
              <a:t>er </a:t>
            </a:r>
            <a:r>
              <a:rPr lang="de-CH" dirty="0"/>
              <a:t>sitzt über den Cherubim, darum bebt die Welt</a:t>
            </a:r>
            <a:r>
              <a:rPr lang="de-CH" dirty="0" smtClean="0"/>
              <a:t>.</a:t>
            </a:r>
            <a:endParaRPr lang="de-CH" dirty="0"/>
          </a:p>
          <a:p>
            <a:r>
              <a:rPr lang="de-CH" dirty="0"/>
              <a:t>Der HERR ist </a:t>
            </a:r>
            <a:r>
              <a:rPr lang="de-CH" dirty="0" smtClean="0"/>
              <a:t>gross </a:t>
            </a:r>
            <a:r>
              <a:rPr lang="de-CH" dirty="0"/>
              <a:t>in </a:t>
            </a:r>
            <a:r>
              <a:rPr lang="de-CH" dirty="0" smtClean="0"/>
              <a:t>Zion und </a:t>
            </a:r>
            <a:r>
              <a:rPr lang="de-CH" dirty="0"/>
              <a:t>erhaben über alle Völker.</a:t>
            </a:r>
          </a:p>
          <a:p>
            <a:r>
              <a:rPr lang="de-CH" dirty="0" smtClean="0"/>
              <a:t>Preisen </a:t>
            </a:r>
            <a:r>
              <a:rPr lang="de-CH" dirty="0"/>
              <a:t>sollen sie deinen </a:t>
            </a:r>
            <a:r>
              <a:rPr lang="de-CH" dirty="0" smtClean="0"/>
              <a:t>grossen </a:t>
            </a:r>
            <a:r>
              <a:rPr lang="de-CH" dirty="0"/>
              <a:t>und wunderbaren Namen</a:t>
            </a:r>
            <a:r>
              <a:rPr lang="de-CH" dirty="0" smtClean="0"/>
              <a:t>,</a:t>
            </a:r>
            <a:br>
              <a:rPr lang="de-CH" dirty="0" smtClean="0"/>
            </a:br>
            <a:r>
              <a:rPr lang="de-CH" i="1" dirty="0" smtClean="0"/>
              <a:t>– </a:t>
            </a:r>
            <a:r>
              <a:rPr lang="de-CH" i="1" dirty="0"/>
              <a:t>denn er ist heilig </a:t>
            </a:r>
            <a:r>
              <a:rPr lang="de-CH" i="1" dirty="0" smtClean="0"/>
              <a:t>–</a:t>
            </a:r>
            <a:endParaRPr lang="de-CH" dirty="0"/>
          </a:p>
          <a:p>
            <a:pPr algn="r"/>
            <a:r>
              <a:rPr lang="de-CH" dirty="0" err="1" smtClean="0"/>
              <a:t>Ps</a:t>
            </a:r>
            <a:r>
              <a:rPr lang="de-CH" dirty="0" smtClean="0"/>
              <a:t> </a:t>
            </a:r>
            <a:r>
              <a:rPr lang="de-CH" dirty="0"/>
              <a:t>99,1-3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9216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571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Eras Bold ITC</vt:lpstr>
      <vt:lpstr>Eras Demi ITC</vt:lpstr>
      <vt:lpstr>Eras Medium ITC</vt:lpstr>
      <vt:lpstr>Wingdings 3</vt:lpstr>
      <vt:lpstr>Wisp</vt:lpstr>
      <vt:lpstr>Gott Gott sein lassen</vt:lpstr>
      <vt:lpstr>Habe ich nicht Anrecht auf ein gutes Leben?</vt:lpstr>
      <vt:lpstr>Antwort Gottes</vt:lpstr>
      <vt:lpstr>Reaktion Hiob</vt:lpstr>
      <vt:lpstr>Wie sehe ich meine Stellung gegenüber Gott?</vt:lpstr>
      <vt:lpstr>Bereits die erste Versuchung…</vt:lpstr>
      <vt:lpstr>Habe ich die richtige Haltung Gott und seiner Stellung gegenüber?</vt:lpstr>
      <vt:lpstr>Habe ich die richtige Haltung Gott und seiner Stellung gegenüber?</vt:lpstr>
      <vt:lpstr>Gott ist absolut heilig</vt:lpstr>
      <vt:lpstr>Gott ist absolut heilig</vt:lpstr>
      <vt:lpstr>Gott ist absolut heilig</vt:lpstr>
      <vt:lpstr>Gott Freiraum zum Wirken geben</vt:lpstr>
      <vt:lpstr>Gott Gott sein lassen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Hauri</dc:creator>
  <cp:lastModifiedBy>Andreas Hauri</cp:lastModifiedBy>
  <cp:revision>57</cp:revision>
  <dcterms:created xsi:type="dcterms:W3CDTF">2013-06-01T20:43:11Z</dcterms:created>
  <dcterms:modified xsi:type="dcterms:W3CDTF">2015-07-05T07:32:08Z</dcterms:modified>
</cp:coreProperties>
</file>