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7" r:id="rId2"/>
    <p:sldId id="268" r:id="rId3"/>
    <p:sldId id="269" r:id="rId4"/>
    <p:sldId id="270" r:id="rId5"/>
    <p:sldId id="271" r:id="rId6"/>
    <p:sldId id="272" r:id="rId7"/>
    <p:sldId id="275" r:id="rId8"/>
    <p:sldId id="273" r:id="rId9"/>
    <p:sldId id="274" r:id="rId10"/>
    <p:sldId id="277" r:id="rId1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A0000"/>
    <a:srgbClr val="A530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9" autoAdjust="0"/>
    <p:restoredTop sz="94660"/>
  </p:normalViewPr>
  <p:slideViewPr>
    <p:cSldViewPr snapToGrid="0">
      <p:cViewPr varScale="1">
        <p:scale>
          <a:sx n="115" d="100"/>
          <a:sy n="115" d="100"/>
        </p:scale>
        <p:origin x="120" y="4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D32B640-408E-4332-9636-553EDF8BC8F3}" type="datetimeFigureOut">
              <a:rPr lang="de-CH" smtClean="0"/>
              <a:t>23.04.2016</a:t>
            </a:fld>
            <a:endParaRPr lang="de-CH"/>
          </a:p>
        </p:txBody>
      </p:sp>
      <p:sp>
        <p:nvSpPr>
          <p:cNvPr id="5" name="Footer Placeholder 4"/>
          <p:cNvSpPr>
            <a:spLocks noGrp="1"/>
          </p:cNvSpPr>
          <p:nvPr>
            <p:ph type="ftr" sz="quarter" idx="11"/>
          </p:nvPr>
        </p:nvSpPr>
        <p:spPr/>
        <p:txBody>
          <a:bodyPr/>
          <a:lstStyle/>
          <a:p>
            <a:endParaRPr lang="de-CH"/>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918B859-C172-4F7C-B77B-F51968132F93}" type="slidenum">
              <a:rPr lang="de-CH" smtClean="0"/>
              <a:t>‹#›</a:t>
            </a:fld>
            <a:endParaRPr lang="de-CH"/>
          </a:p>
        </p:txBody>
      </p:sp>
    </p:spTree>
    <p:extLst>
      <p:ext uri="{BB962C8B-B14F-4D97-AF65-F5344CB8AC3E}">
        <p14:creationId xmlns:p14="http://schemas.microsoft.com/office/powerpoint/2010/main" val="4236314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32B640-408E-4332-9636-553EDF8BC8F3}" type="datetimeFigureOut">
              <a:rPr lang="de-CH" smtClean="0"/>
              <a:t>23.04.2016</a:t>
            </a:fld>
            <a:endParaRPr lang="de-CH"/>
          </a:p>
        </p:txBody>
      </p:sp>
      <p:sp>
        <p:nvSpPr>
          <p:cNvPr id="5" name="Footer Placeholder 4"/>
          <p:cNvSpPr>
            <a:spLocks noGrp="1"/>
          </p:cNvSpPr>
          <p:nvPr>
            <p:ph type="ftr" sz="quarter" idx="11"/>
          </p:nvPr>
        </p:nvSpPr>
        <p:spPr/>
        <p:txBody>
          <a:bodyPr/>
          <a:lstStyle/>
          <a:p>
            <a:endParaRPr lang="de-CH"/>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918B859-C172-4F7C-B77B-F51968132F93}" type="slidenum">
              <a:rPr lang="de-CH" smtClean="0"/>
              <a:t>‹#›</a:t>
            </a:fld>
            <a:endParaRPr lang="de-CH"/>
          </a:p>
        </p:txBody>
      </p:sp>
    </p:spTree>
    <p:extLst>
      <p:ext uri="{BB962C8B-B14F-4D97-AF65-F5344CB8AC3E}">
        <p14:creationId xmlns:p14="http://schemas.microsoft.com/office/powerpoint/2010/main" val="300569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32B640-408E-4332-9636-553EDF8BC8F3}" type="datetimeFigureOut">
              <a:rPr lang="de-CH" smtClean="0"/>
              <a:t>23.04.2016</a:t>
            </a:fld>
            <a:endParaRPr lang="de-CH"/>
          </a:p>
        </p:txBody>
      </p:sp>
      <p:sp>
        <p:nvSpPr>
          <p:cNvPr id="5" name="Footer Placeholder 4"/>
          <p:cNvSpPr>
            <a:spLocks noGrp="1"/>
          </p:cNvSpPr>
          <p:nvPr>
            <p:ph type="ftr" sz="quarter" idx="11"/>
          </p:nvPr>
        </p:nvSpPr>
        <p:spPr/>
        <p:txBody>
          <a:bodyPr/>
          <a:lstStyle/>
          <a:p>
            <a:endParaRPr lang="de-CH"/>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918B859-C172-4F7C-B77B-F51968132F93}" type="slidenum">
              <a:rPr lang="de-CH" smtClean="0"/>
              <a:t>‹#›</a:t>
            </a:fld>
            <a:endParaRPr lang="de-CH"/>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44447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FD32B640-408E-4332-9636-553EDF8BC8F3}" type="datetimeFigureOut">
              <a:rPr lang="de-CH" smtClean="0"/>
              <a:t>23.04.2016</a:t>
            </a:fld>
            <a:endParaRPr lang="de-CH"/>
          </a:p>
        </p:txBody>
      </p:sp>
      <p:sp>
        <p:nvSpPr>
          <p:cNvPr id="6" name="Footer Placeholder 5"/>
          <p:cNvSpPr>
            <a:spLocks noGrp="1"/>
          </p:cNvSpPr>
          <p:nvPr>
            <p:ph type="ftr" sz="quarter" idx="11"/>
          </p:nvPr>
        </p:nvSpPr>
        <p:spPr/>
        <p:txBody>
          <a:bodyPr/>
          <a:lstStyle/>
          <a:p>
            <a:endParaRPr lang="de-CH"/>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918B859-C172-4F7C-B77B-F51968132F93}" type="slidenum">
              <a:rPr lang="de-CH" smtClean="0"/>
              <a:t>‹#›</a:t>
            </a:fld>
            <a:endParaRPr lang="de-CH"/>
          </a:p>
        </p:txBody>
      </p:sp>
    </p:spTree>
    <p:extLst>
      <p:ext uri="{BB962C8B-B14F-4D97-AF65-F5344CB8AC3E}">
        <p14:creationId xmlns:p14="http://schemas.microsoft.com/office/powerpoint/2010/main" val="38827437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FD32B640-408E-4332-9636-553EDF8BC8F3}" type="datetimeFigureOut">
              <a:rPr lang="de-CH" smtClean="0"/>
              <a:t>23.04.2016</a:t>
            </a:fld>
            <a:endParaRPr lang="de-CH"/>
          </a:p>
        </p:txBody>
      </p:sp>
      <p:sp>
        <p:nvSpPr>
          <p:cNvPr id="6" name="Footer Placeholder 5"/>
          <p:cNvSpPr>
            <a:spLocks noGrp="1"/>
          </p:cNvSpPr>
          <p:nvPr>
            <p:ph type="ftr" sz="quarter" idx="11"/>
          </p:nvPr>
        </p:nvSpPr>
        <p:spPr/>
        <p:txBody>
          <a:bodyPr/>
          <a:lstStyle/>
          <a:p>
            <a:endParaRPr lang="de-CH"/>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918B859-C172-4F7C-B77B-F51968132F93}" type="slidenum">
              <a:rPr lang="de-CH" smtClean="0"/>
              <a:t>‹#›</a:t>
            </a:fld>
            <a:endParaRPr lang="de-CH"/>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364609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FD32B640-408E-4332-9636-553EDF8BC8F3}" type="datetimeFigureOut">
              <a:rPr lang="de-CH" smtClean="0"/>
              <a:t>23.04.2016</a:t>
            </a:fld>
            <a:endParaRPr lang="de-CH"/>
          </a:p>
        </p:txBody>
      </p:sp>
      <p:sp>
        <p:nvSpPr>
          <p:cNvPr id="6" name="Footer Placeholder 5"/>
          <p:cNvSpPr>
            <a:spLocks noGrp="1"/>
          </p:cNvSpPr>
          <p:nvPr>
            <p:ph type="ftr" sz="quarter" idx="11"/>
          </p:nvPr>
        </p:nvSpPr>
        <p:spPr/>
        <p:txBody>
          <a:bodyPr/>
          <a:lstStyle/>
          <a:p>
            <a:endParaRPr lang="de-CH"/>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918B859-C172-4F7C-B77B-F51968132F93}" type="slidenum">
              <a:rPr lang="de-CH" smtClean="0"/>
              <a:t>‹#›</a:t>
            </a:fld>
            <a:endParaRPr lang="de-CH"/>
          </a:p>
        </p:txBody>
      </p:sp>
    </p:spTree>
    <p:extLst>
      <p:ext uri="{BB962C8B-B14F-4D97-AF65-F5344CB8AC3E}">
        <p14:creationId xmlns:p14="http://schemas.microsoft.com/office/powerpoint/2010/main" val="4403763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32B640-408E-4332-9636-553EDF8BC8F3}" type="datetimeFigureOut">
              <a:rPr lang="de-CH" smtClean="0"/>
              <a:t>23.04.2016</a:t>
            </a:fld>
            <a:endParaRPr lang="de-CH"/>
          </a:p>
        </p:txBody>
      </p:sp>
      <p:sp>
        <p:nvSpPr>
          <p:cNvPr id="5" name="Footer Placeholder 4"/>
          <p:cNvSpPr>
            <a:spLocks noGrp="1"/>
          </p:cNvSpPr>
          <p:nvPr>
            <p:ph type="ftr" sz="quarter" idx="11"/>
          </p:nvPr>
        </p:nvSpPr>
        <p:spPr/>
        <p:txBody>
          <a:bodyPr/>
          <a:lstStyle/>
          <a:p>
            <a:endParaRPr lang="de-CH"/>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918B859-C172-4F7C-B77B-F51968132F93}" type="slidenum">
              <a:rPr lang="de-CH" smtClean="0"/>
              <a:t>‹#›</a:t>
            </a:fld>
            <a:endParaRPr lang="de-CH"/>
          </a:p>
        </p:txBody>
      </p:sp>
    </p:spTree>
    <p:extLst>
      <p:ext uri="{BB962C8B-B14F-4D97-AF65-F5344CB8AC3E}">
        <p14:creationId xmlns:p14="http://schemas.microsoft.com/office/powerpoint/2010/main" val="4739121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32B640-408E-4332-9636-553EDF8BC8F3}" type="datetimeFigureOut">
              <a:rPr lang="de-CH" smtClean="0"/>
              <a:t>23.04.2016</a:t>
            </a:fld>
            <a:endParaRPr lang="de-CH"/>
          </a:p>
        </p:txBody>
      </p:sp>
      <p:sp>
        <p:nvSpPr>
          <p:cNvPr id="5" name="Footer Placeholder 4"/>
          <p:cNvSpPr>
            <a:spLocks noGrp="1"/>
          </p:cNvSpPr>
          <p:nvPr>
            <p:ph type="ftr" sz="quarter" idx="11"/>
          </p:nvPr>
        </p:nvSpPr>
        <p:spPr/>
        <p:txBody>
          <a:bodyPr/>
          <a:lstStyle/>
          <a:p>
            <a:endParaRPr lang="de-CH"/>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918B859-C172-4F7C-B77B-F51968132F93}" type="slidenum">
              <a:rPr lang="de-CH" smtClean="0"/>
              <a:t>‹#›</a:t>
            </a:fld>
            <a:endParaRPr lang="de-CH"/>
          </a:p>
        </p:txBody>
      </p:sp>
    </p:spTree>
    <p:extLst>
      <p:ext uri="{BB962C8B-B14F-4D97-AF65-F5344CB8AC3E}">
        <p14:creationId xmlns:p14="http://schemas.microsoft.com/office/powerpoint/2010/main" val="510200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597562"/>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1354975"/>
            <a:ext cx="8915400" cy="5331053"/>
          </a:xfrm>
        </p:spPr>
        <p:txBody>
          <a:bodyPr>
            <a:normAutofit/>
          </a:bodyPr>
          <a:lstStyle>
            <a:lvl1pPr>
              <a:tabLst>
                <a:tab pos="8704263" algn="r"/>
              </a:tabLst>
              <a:defRPr sz="2400"/>
            </a:lvl1pPr>
            <a:lvl2pPr>
              <a:defRPr sz="2000"/>
            </a:lvl2pPr>
            <a:lvl3pPr>
              <a:defRPr sz="18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285851" y="6315632"/>
            <a:ext cx="1146283" cy="370396"/>
          </a:xfrm>
        </p:spPr>
        <p:txBody>
          <a:bodyPr/>
          <a:lstStyle>
            <a:lvl1pPr algn="l">
              <a:defRPr/>
            </a:lvl1pPr>
          </a:lstStyle>
          <a:p>
            <a:fld id="{FD32B640-408E-4332-9636-553EDF8BC8F3}" type="datetimeFigureOut">
              <a:rPr lang="de-CH" smtClean="0"/>
              <a:pPr/>
              <a:t>23.04.2016</a:t>
            </a:fld>
            <a:endParaRPr lang="de-CH"/>
          </a:p>
        </p:txBody>
      </p:sp>
      <p:sp>
        <p:nvSpPr>
          <p:cNvPr id="5" name="Footer Placeholder 4"/>
          <p:cNvSpPr>
            <a:spLocks noGrp="1"/>
          </p:cNvSpPr>
          <p:nvPr>
            <p:ph type="ftr" sz="quarter" idx="11"/>
          </p:nvPr>
        </p:nvSpPr>
        <p:spPr>
          <a:xfrm>
            <a:off x="285851" y="5679400"/>
            <a:ext cx="2121684" cy="365125"/>
          </a:xfrm>
        </p:spPr>
        <p:txBody>
          <a:bodyPr/>
          <a:lstStyle/>
          <a:p>
            <a:endParaRPr lang="de-CH"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918B859-C172-4F7C-B77B-F51968132F93}" type="slidenum">
              <a:rPr lang="de-CH" smtClean="0"/>
              <a:t>‹#›</a:t>
            </a:fld>
            <a:endParaRPr lang="de-CH"/>
          </a:p>
        </p:txBody>
      </p:sp>
    </p:spTree>
    <p:extLst>
      <p:ext uri="{BB962C8B-B14F-4D97-AF65-F5344CB8AC3E}">
        <p14:creationId xmlns:p14="http://schemas.microsoft.com/office/powerpoint/2010/main" val="106147401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32B640-408E-4332-9636-553EDF8BC8F3}" type="datetimeFigureOut">
              <a:rPr lang="de-CH" smtClean="0"/>
              <a:t>23.04.2016</a:t>
            </a:fld>
            <a:endParaRPr lang="de-CH"/>
          </a:p>
        </p:txBody>
      </p:sp>
      <p:sp>
        <p:nvSpPr>
          <p:cNvPr id="5" name="Footer Placeholder 4"/>
          <p:cNvSpPr>
            <a:spLocks noGrp="1"/>
          </p:cNvSpPr>
          <p:nvPr>
            <p:ph type="ftr" sz="quarter" idx="11"/>
          </p:nvPr>
        </p:nvSpPr>
        <p:spPr/>
        <p:txBody>
          <a:bodyPr/>
          <a:lstStyle/>
          <a:p>
            <a:endParaRPr lang="de-CH"/>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918B859-C172-4F7C-B77B-F51968132F93}" type="slidenum">
              <a:rPr lang="de-CH" smtClean="0"/>
              <a:t>‹#›</a:t>
            </a:fld>
            <a:endParaRPr lang="de-CH"/>
          </a:p>
        </p:txBody>
      </p:sp>
    </p:spTree>
    <p:extLst>
      <p:ext uri="{BB962C8B-B14F-4D97-AF65-F5344CB8AC3E}">
        <p14:creationId xmlns:p14="http://schemas.microsoft.com/office/powerpoint/2010/main" val="111402540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D32B640-408E-4332-9636-553EDF8BC8F3}" type="datetimeFigureOut">
              <a:rPr lang="de-CH" smtClean="0"/>
              <a:t>23.04.2016</a:t>
            </a:fld>
            <a:endParaRPr lang="de-CH"/>
          </a:p>
        </p:txBody>
      </p:sp>
      <p:sp>
        <p:nvSpPr>
          <p:cNvPr id="6" name="Footer Placeholder 5"/>
          <p:cNvSpPr>
            <a:spLocks noGrp="1"/>
          </p:cNvSpPr>
          <p:nvPr>
            <p:ph type="ftr" sz="quarter" idx="11"/>
          </p:nvPr>
        </p:nvSpPr>
        <p:spPr/>
        <p:txBody>
          <a:bodyPr/>
          <a:lstStyle/>
          <a:p>
            <a:endParaRPr lang="de-CH"/>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918B859-C172-4F7C-B77B-F51968132F93}" type="slidenum">
              <a:rPr lang="de-CH" smtClean="0"/>
              <a:t>‹#›</a:t>
            </a:fld>
            <a:endParaRPr lang="de-CH"/>
          </a:p>
        </p:txBody>
      </p:sp>
    </p:spTree>
    <p:extLst>
      <p:ext uri="{BB962C8B-B14F-4D97-AF65-F5344CB8AC3E}">
        <p14:creationId xmlns:p14="http://schemas.microsoft.com/office/powerpoint/2010/main" val="289888939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D32B640-408E-4332-9636-553EDF8BC8F3}" type="datetimeFigureOut">
              <a:rPr lang="de-CH" smtClean="0"/>
              <a:t>23.04.2016</a:t>
            </a:fld>
            <a:endParaRPr lang="de-CH"/>
          </a:p>
        </p:txBody>
      </p:sp>
      <p:sp>
        <p:nvSpPr>
          <p:cNvPr id="8" name="Footer Placeholder 7"/>
          <p:cNvSpPr>
            <a:spLocks noGrp="1"/>
          </p:cNvSpPr>
          <p:nvPr>
            <p:ph type="ftr" sz="quarter" idx="11"/>
          </p:nvPr>
        </p:nvSpPr>
        <p:spPr/>
        <p:txBody>
          <a:bodyPr/>
          <a:lstStyle/>
          <a:p>
            <a:endParaRPr lang="de-CH"/>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918B859-C172-4F7C-B77B-F51968132F93}" type="slidenum">
              <a:rPr lang="de-CH" smtClean="0"/>
              <a:t>‹#›</a:t>
            </a:fld>
            <a:endParaRPr lang="de-CH"/>
          </a:p>
        </p:txBody>
      </p:sp>
    </p:spTree>
    <p:extLst>
      <p:ext uri="{BB962C8B-B14F-4D97-AF65-F5344CB8AC3E}">
        <p14:creationId xmlns:p14="http://schemas.microsoft.com/office/powerpoint/2010/main" val="1939871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D32B640-408E-4332-9636-553EDF8BC8F3}" type="datetimeFigureOut">
              <a:rPr lang="de-CH" smtClean="0"/>
              <a:t>23.04.2016</a:t>
            </a:fld>
            <a:endParaRPr lang="de-CH"/>
          </a:p>
        </p:txBody>
      </p:sp>
      <p:sp>
        <p:nvSpPr>
          <p:cNvPr id="4" name="Footer Placeholder 3"/>
          <p:cNvSpPr>
            <a:spLocks noGrp="1"/>
          </p:cNvSpPr>
          <p:nvPr>
            <p:ph type="ftr" sz="quarter" idx="11"/>
          </p:nvPr>
        </p:nvSpPr>
        <p:spPr/>
        <p:txBody>
          <a:bodyPr/>
          <a:lstStyle/>
          <a:p>
            <a:endParaRPr lang="de-CH"/>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918B859-C172-4F7C-B77B-F51968132F93}" type="slidenum">
              <a:rPr lang="de-CH" smtClean="0"/>
              <a:t>‹#›</a:t>
            </a:fld>
            <a:endParaRPr lang="de-CH"/>
          </a:p>
        </p:txBody>
      </p:sp>
    </p:spTree>
    <p:extLst>
      <p:ext uri="{BB962C8B-B14F-4D97-AF65-F5344CB8AC3E}">
        <p14:creationId xmlns:p14="http://schemas.microsoft.com/office/powerpoint/2010/main" val="2615706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32B640-408E-4332-9636-553EDF8BC8F3}" type="datetimeFigureOut">
              <a:rPr lang="de-CH" smtClean="0"/>
              <a:t>23.04.2016</a:t>
            </a:fld>
            <a:endParaRPr lang="de-CH"/>
          </a:p>
        </p:txBody>
      </p:sp>
      <p:sp>
        <p:nvSpPr>
          <p:cNvPr id="3" name="Footer Placeholder 2"/>
          <p:cNvSpPr>
            <a:spLocks noGrp="1"/>
          </p:cNvSpPr>
          <p:nvPr>
            <p:ph type="ftr" sz="quarter" idx="11"/>
          </p:nvPr>
        </p:nvSpPr>
        <p:spPr/>
        <p:txBody>
          <a:bodyPr/>
          <a:lstStyle/>
          <a:p>
            <a:endParaRPr lang="de-CH"/>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918B859-C172-4F7C-B77B-F51968132F93}" type="slidenum">
              <a:rPr lang="de-CH" smtClean="0"/>
              <a:t>‹#›</a:t>
            </a:fld>
            <a:endParaRPr lang="de-CH"/>
          </a:p>
        </p:txBody>
      </p:sp>
    </p:spTree>
    <p:extLst>
      <p:ext uri="{BB962C8B-B14F-4D97-AF65-F5344CB8AC3E}">
        <p14:creationId xmlns:p14="http://schemas.microsoft.com/office/powerpoint/2010/main" val="2972761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32B640-408E-4332-9636-553EDF8BC8F3}" type="datetimeFigureOut">
              <a:rPr lang="de-CH" smtClean="0"/>
              <a:t>23.04.2016</a:t>
            </a:fld>
            <a:endParaRPr lang="de-CH"/>
          </a:p>
        </p:txBody>
      </p:sp>
      <p:sp>
        <p:nvSpPr>
          <p:cNvPr id="6" name="Footer Placeholder 5"/>
          <p:cNvSpPr>
            <a:spLocks noGrp="1"/>
          </p:cNvSpPr>
          <p:nvPr>
            <p:ph type="ftr" sz="quarter" idx="11"/>
          </p:nvPr>
        </p:nvSpPr>
        <p:spPr/>
        <p:txBody>
          <a:bodyPr/>
          <a:lstStyle/>
          <a:p>
            <a:endParaRPr lang="de-CH"/>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918B859-C172-4F7C-B77B-F51968132F93}" type="slidenum">
              <a:rPr lang="de-CH" smtClean="0"/>
              <a:t>‹#›</a:t>
            </a:fld>
            <a:endParaRPr lang="de-CH"/>
          </a:p>
        </p:txBody>
      </p:sp>
    </p:spTree>
    <p:extLst>
      <p:ext uri="{BB962C8B-B14F-4D97-AF65-F5344CB8AC3E}">
        <p14:creationId xmlns:p14="http://schemas.microsoft.com/office/powerpoint/2010/main" val="2222057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32B640-408E-4332-9636-553EDF8BC8F3}" type="datetimeFigureOut">
              <a:rPr lang="de-CH" smtClean="0"/>
              <a:t>23.04.2016</a:t>
            </a:fld>
            <a:endParaRPr lang="de-CH"/>
          </a:p>
        </p:txBody>
      </p:sp>
      <p:sp>
        <p:nvSpPr>
          <p:cNvPr id="6" name="Footer Placeholder 5"/>
          <p:cNvSpPr>
            <a:spLocks noGrp="1"/>
          </p:cNvSpPr>
          <p:nvPr>
            <p:ph type="ftr" sz="quarter" idx="11"/>
          </p:nvPr>
        </p:nvSpPr>
        <p:spPr/>
        <p:txBody>
          <a:bodyPr/>
          <a:lstStyle/>
          <a:p>
            <a:endParaRPr lang="de-CH"/>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918B859-C172-4F7C-B77B-F51968132F93}" type="slidenum">
              <a:rPr lang="de-CH" smtClean="0"/>
              <a:t>‹#›</a:t>
            </a:fld>
            <a:endParaRPr lang="de-CH"/>
          </a:p>
        </p:txBody>
      </p:sp>
    </p:spTree>
    <p:extLst>
      <p:ext uri="{BB962C8B-B14F-4D97-AF65-F5344CB8AC3E}">
        <p14:creationId xmlns:p14="http://schemas.microsoft.com/office/powerpoint/2010/main" val="2150182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D32B640-408E-4332-9636-553EDF8BC8F3}" type="datetimeFigureOut">
              <a:rPr lang="de-CH" smtClean="0"/>
              <a:t>23.04.2016</a:t>
            </a:fld>
            <a:endParaRPr lang="de-CH"/>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de-CH"/>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918B859-C172-4F7C-B77B-F51968132F93}" type="slidenum">
              <a:rPr lang="de-CH" smtClean="0"/>
              <a:t>‹#›</a:t>
            </a:fld>
            <a:endParaRPr lang="de-CH"/>
          </a:p>
        </p:txBody>
      </p:sp>
    </p:spTree>
    <p:extLst>
      <p:ext uri="{BB962C8B-B14F-4D97-AF65-F5344CB8AC3E}">
        <p14:creationId xmlns:p14="http://schemas.microsoft.com/office/powerpoint/2010/main" val="7960095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iming>
    <p:tnLst>
      <p:par>
        <p:cTn id="1" dur="indefinite" restart="never" nodeType="tmRoot"/>
      </p:par>
    </p:tnLst>
  </p:timing>
  <p:txStyles>
    <p:titleStyle>
      <a:lvl1pPr algn="l" defTabSz="457200" rtl="0" eaLnBrk="1" latinLnBrk="0" hangingPunct="1">
        <a:spcBef>
          <a:spcPct val="0"/>
        </a:spcBef>
        <a:buNone/>
        <a:defRPr sz="3600" kern="1200">
          <a:solidFill>
            <a:schemeClr val="tx1">
              <a:lumMod val="85000"/>
              <a:lumOff val="15000"/>
            </a:schemeClr>
          </a:solidFill>
          <a:latin typeface="Eras Demi ITC" panose="020B08050305040208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75000"/>
              <a:lumOff val="25000"/>
            </a:schemeClr>
          </a:solidFill>
          <a:latin typeface="Eras Medium ITC" panose="020B0602030504020804" pitchFamily="34" charset="0"/>
          <a:ea typeface="+mn-ea"/>
          <a:cs typeface="+mn-cs"/>
        </a:defRPr>
      </a:lvl1pPr>
      <a:lvl2pPr marL="457200" indent="0" algn="l" defTabSz="457200" rtl="0" eaLnBrk="1" latinLnBrk="0" hangingPunct="1">
        <a:spcBef>
          <a:spcPts val="1000"/>
        </a:spcBef>
        <a:spcAft>
          <a:spcPts val="0"/>
        </a:spcAft>
        <a:buClr>
          <a:schemeClr val="accent1"/>
        </a:buClr>
        <a:buFont typeface="Wingdings 3" charset="2"/>
        <a:buNone/>
        <a:defRPr sz="1600" kern="1200">
          <a:solidFill>
            <a:schemeClr val="tx1">
              <a:lumMod val="75000"/>
              <a:lumOff val="25000"/>
            </a:schemeClr>
          </a:solidFill>
          <a:latin typeface="Eras Medium ITC" panose="020B0602030504020804" pitchFamily="34" charset="0"/>
          <a:ea typeface="+mn-ea"/>
          <a:cs typeface="+mn-cs"/>
        </a:defRPr>
      </a:lvl2pPr>
      <a:lvl3pPr marL="914400" indent="0" algn="l" defTabSz="457200" rtl="0" eaLnBrk="1" latinLnBrk="0" hangingPunct="1">
        <a:spcBef>
          <a:spcPts val="1000"/>
        </a:spcBef>
        <a:spcAft>
          <a:spcPts val="0"/>
        </a:spcAft>
        <a:buClr>
          <a:schemeClr val="accent1"/>
        </a:buClr>
        <a:buFont typeface="Wingdings 3" charset="2"/>
        <a:buNone/>
        <a:defRPr sz="1400" kern="1200">
          <a:solidFill>
            <a:schemeClr val="tx1">
              <a:lumMod val="75000"/>
              <a:lumOff val="25000"/>
            </a:schemeClr>
          </a:solidFill>
          <a:latin typeface="Eras Medium ITC" panose="020B0602030504020804" pitchFamily="34" charset="0"/>
          <a:ea typeface="+mn-ea"/>
          <a:cs typeface="+mn-cs"/>
        </a:defRPr>
      </a:lvl3pPr>
      <a:lvl4pPr marL="1371600" indent="0" algn="l" defTabSz="457200" rtl="0" eaLnBrk="1" latinLnBrk="0" hangingPunct="1">
        <a:spcBef>
          <a:spcPts val="1000"/>
        </a:spcBef>
        <a:spcAft>
          <a:spcPts val="0"/>
        </a:spcAft>
        <a:buClr>
          <a:schemeClr val="accent1"/>
        </a:buClr>
        <a:buFont typeface="Wingdings 3" charset="2"/>
        <a:buNone/>
        <a:defRPr sz="1200" kern="1200">
          <a:solidFill>
            <a:schemeClr val="tx1">
              <a:lumMod val="75000"/>
              <a:lumOff val="25000"/>
            </a:schemeClr>
          </a:solidFill>
          <a:latin typeface="Eras Medium ITC" panose="020B0602030504020804" pitchFamily="34" charset="0"/>
          <a:ea typeface="+mn-ea"/>
          <a:cs typeface="+mn-cs"/>
        </a:defRPr>
      </a:lvl4pPr>
      <a:lvl5pPr marL="1828800" indent="0" algn="l" defTabSz="457200" rtl="0" eaLnBrk="1" latinLnBrk="0" hangingPunct="1">
        <a:spcBef>
          <a:spcPts val="1000"/>
        </a:spcBef>
        <a:spcAft>
          <a:spcPts val="0"/>
        </a:spcAft>
        <a:buClr>
          <a:schemeClr val="accent1"/>
        </a:buClr>
        <a:buFont typeface="Wingdings 3" charset="2"/>
        <a:buNone/>
        <a:defRPr sz="1200" kern="1200">
          <a:solidFill>
            <a:schemeClr val="tx1">
              <a:lumMod val="75000"/>
              <a:lumOff val="25000"/>
            </a:schemeClr>
          </a:solidFill>
          <a:latin typeface="Eras Medium ITC" panose="020B0602030504020804" pitchFamily="34" charset="0"/>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de-CH" dirty="0" smtClean="0"/>
              <a:t>Epheser 2, 10</a:t>
            </a:r>
            <a:endParaRPr lang="de-CH" dirty="0"/>
          </a:p>
        </p:txBody>
      </p:sp>
      <p:sp>
        <p:nvSpPr>
          <p:cNvPr id="3" name="Subtitle 2"/>
          <p:cNvSpPr>
            <a:spLocks noGrp="1"/>
          </p:cNvSpPr>
          <p:nvPr>
            <p:ph type="subTitle" idx="1"/>
          </p:nvPr>
        </p:nvSpPr>
        <p:spPr/>
        <p:txBody>
          <a:bodyPr/>
          <a:lstStyle/>
          <a:p>
            <a:r>
              <a:rPr lang="de-CH" dirty="0" smtClean="0"/>
              <a:t>Geschaffen zu guten Werken, die </a:t>
            </a:r>
            <a:r>
              <a:rPr lang="de-CH" smtClean="0"/>
              <a:t>Gott </a:t>
            </a:r>
            <a:r>
              <a:rPr lang="de-CH" smtClean="0"/>
              <a:t>vorbereitet </a:t>
            </a:r>
            <a:r>
              <a:rPr lang="de-CH" dirty="0" smtClean="0"/>
              <a:t>hat</a:t>
            </a:r>
            <a:endParaRPr lang="de-CH" dirty="0"/>
          </a:p>
        </p:txBody>
      </p:sp>
    </p:spTree>
    <p:extLst>
      <p:ext uri="{BB962C8B-B14F-4D97-AF65-F5344CB8AC3E}">
        <p14:creationId xmlns:p14="http://schemas.microsoft.com/office/powerpoint/2010/main" val="1899962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CH" dirty="0" smtClean="0"/>
              <a:t>Mein Anteil</a:t>
            </a:r>
            <a:endParaRPr lang="de-CH" dirty="0"/>
          </a:p>
        </p:txBody>
      </p:sp>
      <p:sp>
        <p:nvSpPr>
          <p:cNvPr id="3" name="Content Placeholder 2"/>
          <p:cNvSpPr>
            <a:spLocks noGrp="1"/>
          </p:cNvSpPr>
          <p:nvPr>
            <p:ph idx="1"/>
          </p:nvPr>
        </p:nvSpPr>
        <p:spPr/>
        <p:txBody>
          <a:bodyPr>
            <a:normAutofit/>
          </a:bodyPr>
          <a:lstStyle/>
          <a:p>
            <a:r>
              <a:rPr lang="de-CH" dirty="0">
                <a:solidFill>
                  <a:schemeClr val="tx1"/>
                </a:solidFill>
              </a:rPr>
              <a:t>Denn wir sind sein Werk (Gebilde), geschaffen in Christus Jesus zu guten Werken, die Gott zuvor bereitet hat, dass wir darin wandeln sollen.	</a:t>
            </a:r>
            <a:r>
              <a:rPr lang="de-CH" dirty="0" err="1">
                <a:solidFill>
                  <a:schemeClr val="tx1"/>
                </a:solidFill>
              </a:rPr>
              <a:t>Eph</a:t>
            </a:r>
            <a:r>
              <a:rPr lang="de-CH" dirty="0">
                <a:solidFill>
                  <a:schemeClr val="tx1"/>
                </a:solidFill>
              </a:rPr>
              <a:t> 2, </a:t>
            </a:r>
            <a:r>
              <a:rPr lang="de-CH" dirty="0" smtClean="0">
                <a:solidFill>
                  <a:schemeClr val="tx1"/>
                </a:solidFill>
              </a:rPr>
              <a:t>10</a:t>
            </a:r>
          </a:p>
          <a:p>
            <a:pPr marL="342900" indent="-342900">
              <a:buFont typeface="Arial" panose="020B0604020202020204" pitchFamily="34" charset="0"/>
              <a:buChar char="•"/>
            </a:pPr>
            <a:r>
              <a:rPr lang="de-CH" dirty="0" smtClean="0">
                <a:solidFill>
                  <a:schemeClr val="tx1"/>
                </a:solidFill>
              </a:rPr>
              <a:t>Lasse ich mich durch Gott verändern?</a:t>
            </a:r>
          </a:p>
          <a:p>
            <a:pPr marL="342900" indent="-342900">
              <a:buFont typeface="Arial" panose="020B0604020202020204" pitchFamily="34" charset="0"/>
              <a:buChar char="•"/>
            </a:pPr>
            <a:r>
              <a:rPr lang="de-CH" dirty="0" smtClean="0">
                <a:solidFill>
                  <a:schemeClr val="tx1"/>
                </a:solidFill>
              </a:rPr>
              <a:t>Erwarte ich wirklich, dass Gott etwas durch mich tun will?</a:t>
            </a:r>
          </a:p>
          <a:p>
            <a:pPr marL="342900" indent="-342900">
              <a:buFont typeface="Arial" panose="020B0604020202020204" pitchFamily="34" charset="0"/>
              <a:buChar char="•"/>
            </a:pPr>
            <a:r>
              <a:rPr lang="de-CH" dirty="0" smtClean="0">
                <a:solidFill>
                  <a:schemeClr val="tx1"/>
                </a:solidFill>
              </a:rPr>
              <a:t>Glaube ich, dass er vorbereitet hat und mit dem nötigen versorgt?</a:t>
            </a:r>
          </a:p>
          <a:p>
            <a:endParaRPr lang="de-CH" dirty="0" smtClean="0">
              <a:solidFill>
                <a:schemeClr val="tx1"/>
              </a:solidFill>
            </a:endParaRPr>
          </a:p>
          <a:p>
            <a:pPr marL="342900" indent="-342900">
              <a:buFont typeface="Wingdings" panose="05000000000000000000" pitchFamily="2" charset="2"/>
              <a:buChar char="Ø"/>
            </a:pPr>
            <a:r>
              <a:rPr lang="de-CH" dirty="0" smtClean="0">
                <a:solidFill>
                  <a:schemeClr val="tx1"/>
                </a:solidFill>
              </a:rPr>
              <a:t>Nicht auf "grosse Werke" ausrichten, sondern auch "kleine" Gelegenheiten im Alltag nutzen.</a:t>
            </a:r>
          </a:p>
          <a:p>
            <a:pPr marL="342900" indent="-342900">
              <a:buFont typeface="Wingdings" panose="05000000000000000000" pitchFamily="2" charset="2"/>
              <a:buChar char="Ø"/>
            </a:pPr>
            <a:r>
              <a:rPr lang="de-CH" dirty="0" smtClean="0">
                <a:solidFill>
                  <a:schemeClr val="tx1"/>
                </a:solidFill>
              </a:rPr>
              <a:t>Fragen: Was bist du am vorbereiten, was ist mein Anteil den ich tun kann.</a:t>
            </a:r>
            <a:endParaRPr lang="de-CH" dirty="0">
              <a:solidFill>
                <a:schemeClr val="tx1"/>
              </a:solidFill>
            </a:endParaRPr>
          </a:p>
          <a:p>
            <a:endParaRPr lang="de-CH" dirty="0">
              <a:solidFill>
                <a:schemeClr val="tx1"/>
              </a:solidFill>
            </a:endParaRPr>
          </a:p>
        </p:txBody>
      </p:sp>
    </p:spTree>
    <p:extLst>
      <p:ext uri="{BB962C8B-B14F-4D97-AF65-F5344CB8AC3E}">
        <p14:creationId xmlns:p14="http://schemas.microsoft.com/office/powerpoint/2010/main" val="4106086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CH" sz="3200" dirty="0" smtClean="0"/>
              <a:t>Epheser 2, 10</a:t>
            </a:r>
            <a:endParaRPr lang="de-CH" sz="3200" dirty="0"/>
          </a:p>
        </p:txBody>
      </p:sp>
      <p:sp>
        <p:nvSpPr>
          <p:cNvPr id="3" name="Content Placeholder 2"/>
          <p:cNvSpPr>
            <a:spLocks noGrp="1"/>
          </p:cNvSpPr>
          <p:nvPr>
            <p:ph idx="1"/>
          </p:nvPr>
        </p:nvSpPr>
        <p:spPr/>
        <p:txBody>
          <a:bodyPr/>
          <a:lstStyle/>
          <a:p>
            <a:r>
              <a:rPr lang="de-CH" dirty="0"/>
              <a:t>Denn wir sind sein </a:t>
            </a:r>
            <a:r>
              <a:rPr lang="de-CH" dirty="0" smtClean="0"/>
              <a:t>Werk, </a:t>
            </a:r>
            <a:r>
              <a:rPr lang="de-CH" dirty="0"/>
              <a:t>geschaffen in Christus Jesus </a:t>
            </a:r>
            <a:r>
              <a:rPr lang="de-CH" dirty="0" smtClean="0"/>
              <a:t>zu </a:t>
            </a:r>
            <a:r>
              <a:rPr lang="de-CH" dirty="0"/>
              <a:t>guten Werken, die Gott zuvor bereitet hat, dass wir darin wandeln sollen.</a:t>
            </a:r>
          </a:p>
        </p:txBody>
      </p:sp>
    </p:spTree>
    <p:extLst>
      <p:ext uri="{BB962C8B-B14F-4D97-AF65-F5344CB8AC3E}">
        <p14:creationId xmlns:p14="http://schemas.microsoft.com/office/powerpoint/2010/main" val="989624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CH" smtClean="0"/>
              <a:t>Unsere Situation vorher</a:t>
            </a:r>
            <a:endParaRPr lang="de-CH" dirty="0"/>
          </a:p>
        </p:txBody>
      </p:sp>
      <p:sp>
        <p:nvSpPr>
          <p:cNvPr id="3" name="Content Placeholder 2"/>
          <p:cNvSpPr>
            <a:spLocks noGrp="1"/>
          </p:cNvSpPr>
          <p:nvPr>
            <p:ph idx="1"/>
          </p:nvPr>
        </p:nvSpPr>
        <p:spPr/>
        <p:txBody>
          <a:bodyPr/>
          <a:lstStyle/>
          <a:p>
            <a:r>
              <a:rPr lang="de-CH" smtClean="0"/>
              <a:t>Auch ihr wart tot durch eure Übertretungen und Sünden, in denen ihr früher gelebt habt nach der Art dieser Welt, unter dem Mächtigen, der in der Luft herrscht, nämlich dem Geist, der zu dieser Zeit am Werk ist in den Kindern des Ungehorsams.		Eph 2, 1-2</a:t>
            </a:r>
          </a:p>
          <a:p>
            <a:r>
              <a:rPr lang="de-CH" smtClean="0"/>
              <a:t>Aber Gott, der reich ist an Barmherzigkeit, hat in seiner großen Liebe, mit der er uns geliebt hat, auch uns, die wir tot waren in den Sünden, mit Christus lebendig gemacht – aus Gnade seid ihr selig geworden	Eph 2, 4-5</a:t>
            </a:r>
          </a:p>
          <a:p>
            <a:r>
              <a:rPr lang="de-CH" smtClean="0"/>
              <a:t>Denn aus Gnade seid ihr selig geworden durch Glauben, und das nicht aus euch: Gottes Gabe ist es, nicht aus Werken, damit sich nicht jemand rühme.	Eph 2, 8-9</a:t>
            </a:r>
          </a:p>
          <a:p>
            <a:endParaRPr lang="de-CH" dirty="0"/>
          </a:p>
        </p:txBody>
      </p:sp>
    </p:spTree>
    <p:extLst>
      <p:ext uri="{BB962C8B-B14F-4D97-AF65-F5344CB8AC3E}">
        <p14:creationId xmlns:p14="http://schemas.microsoft.com/office/powerpoint/2010/main" val="540634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CH" dirty="0" smtClean="0"/>
              <a:t>Gute Werke</a:t>
            </a:r>
            <a:endParaRPr lang="de-CH" dirty="0"/>
          </a:p>
        </p:txBody>
      </p:sp>
      <p:sp>
        <p:nvSpPr>
          <p:cNvPr id="3" name="Content Placeholder 2"/>
          <p:cNvSpPr>
            <a:spLocks noGrp="1"/>
          </p:cNvSpPr>
          <p:nvPr>
            <p:ph idx="1"/>
          </p:nvPr>
        </p:nvSpPr>
        <p:spPr>
          <a:xfrm>
            <a:off x="2589212" y="1354975"/>
            <a:ext cx="8915400" cy="2028305"/>
          </a:xfrm>
        </p:spPr>
        <p:txBody>
          <a:bodyPr/>
          <a:lstStyle/>
          <a:p>
            <a:pPr>
              <a:tabLst>
                <a:tab pos="8702675" algn="r"/>
              </a:tabLst>
            </a:pPr>
            <a:r>
              <a:rPr lang="de-CH" b="1" dirty="0">
                <a:solidFill>
                  <a:srgbClr val="CA0000"/>
                </a:solidFill>
              </a:rPr>
              <a:t>Denn wir sind sein </a:t>
            </a:r>
            <a:r>
              <a:rPr lang="de-CH" b="1" dirty="0" smtClean="0">
                <a:solidFill>
                  <a:srgbClr val="CA0000"/>
                </a:solidFill>
              </a:rPr>
              <a:t>Werk (Gebilde), </a:t>
            </a:r>
            <a:r>
              <a:rPr lang="de-CH" b="1" dirty="0">
                <a:solidFill>
                  <a:srgbClr val="CA0000"/>
                </a:solidFill>
              </a:rPr>
              <a:t>geschaffen in Christus Jesus </a:t>
            </a:r>
            <a:r>
              <a:rPr lang="de-CH" b="1" dirty="0" smtClean="0">
                <a:solidFill>
                  <a:srgbClr val="CA0000"/>
                </a:solidFill>
              </a:rPr>
              <a:t>zu </a:t>
            </a:r>
            <a:r>
              <a:rPr lang="de-CH" b="1" dirty="0">
                <a:solidFill>
                  <a:srgbClr val="CA0000"/>
                </a:solidFill>
              </a:rPr>
              <a:t>guten Werken</a:t>
            </a:r>
            <a:r>
              <a:rPr lang="de-CH" dirty="0"/>
              <a:t>, die Gott zuvor bereitet hat, dass wir darin wandeln sollen</a:t>
            </a:r>
            <a:r>
              <a:rPr lang="de-CH" dirty="0" smtClean="0"/>
              <a:t>.	</a:t>
            </a:r>
            <a:r>
              <a:rPr lang="de-CH" dirty="0" err="1" smtClean="0"/>
              <a:t>Eph</a:t>
            </a:r>
            <a:r>
              <a:rPr lang="de-CH" dirty="0" smtClean="0"/>
              <a:t> 2, 10</a:t>
            </a:r>
          </a:p>
          <a:p>
            <a:r>
              <a:rPr lang="de-CH" dirty="0" smtClean="0"/>
              <a:t>Ein Widerspruch?</a:t>
            </a:r>
            <a:endParaRPr lang="de-CH" dirty="0"/>
          </a:p>
        </p:txBody>
      </p:sp>
      <p:pic>
        <p:nvPicPr>
          <p:cNvPr id="4" name="Picture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098971" y="3816194"/>
            <a:ext cx="2474089" cy="2209563"/>
          </a:xfrm>
          <a:prstGeom prst="rect">
            <a:avLst/>
          </a:prstGeom>
        </p:spPr>
      </p:pic>
      <p:pic>
        <p:nvPicPr>
          <p:cNvPr id="5" name="Picture 4"/>
          <p:cNvPicPr>
            <a:picLocks noChangeAspect="1"/>
          </p:cNvPicPr>
          <p:nvPr/>
        </p:nvPicPr>
        <p:blipFill rotWithShape="1">
          <a:blip r:embed="rId3" cstate="print">
            <a:extLst>
              <a:ext uri="{28A0092B-C50C-407E-A947-70E740481C1C}">
                <a14:useLocalDpi xmlns:a14="http://schemas.microsoft.com/office/drawing/2010/main" val="0"/>
              </a:ext>
            </a:extLst>
          </a:blip>
          <a:srcRect l="14460" t="18874" r="15541" b="13348"/>
          <a:stretch/>
        </p:blipFill>
        <p:spPr>
          <a:xfrm>
            <a:off x="3985557" y="3072026"/>
            <a:ext cx="3018011" cy="2922201"/>
          </a:xfrm>
          <a:prstGeom prst="rect">
            <a:avLst/>
          </a:prstGeom>
          <a:ln>
            <a:noFill/>
          </a:ln>
          <a:effectLst>
            <a:outerShdw blurRad="292100" dist="139700" dir="2700000" algn="tl" rotWithShape="0">
              <a:srgbClr val="333333">
                <a:alpha val="65000"/>
              </a:srgbClr>
            </a:outerShdw>
          </a:effectLst>
        </p:spPr>
      </p:pic>
      <p:cxnSp>
        <p:nvCxnSpPr>
          <p:cNvPr id="7" name="Straight Connector 6"/>
          <p:cNvCxnSpPr/>
          <p:nvPr/>
        </p:nvCxnSpPr>
        <p:spPr>
          <a:xfrm flipH="1">
            <a:off x="6470249" y="2453833"/>
            <a:ext cx="2338085" cy="4004840"/>
          </a:xfrm>
          <a:prstGeom prst="line">
            <a:avLst/>
          </a:prstGeom>
          <a:ln w="76200">
            <a:solidFill>
              <a:srgbClr val="CA0000"/>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2420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1000" fill="hold"/>
                                        <p:tgtEl>
                                          <p:spTgt spid="5"/>
                                        </p:tgtEl>
                                        <p:attrNameLst>
                                          <p:attrName>ppt_w</p:attrName>
                                        </p:attrNameLst>
                                      </p:cBhvr>
                                      <p:tavLst>
                                        <p:tav tm="0">
                                          <p:val>
                                            <p:fltVal val="0"/>
                                          </p:val>
                                        </p:tav>
                                        <p:tav tm="100000">
                                          <p:val>
                                            <p:strVal val="#ppt_w"/>
                                          </p:val>
                                        </p:tav>
                                      </p:tavLst>
                                    </p:anim>
                                    <p:anim calcmode="lin" valueType="num">
                                      <p:cBhvr>
                                        <p:cTn id="12" dur="1000" fill="hold"/>
                                        <p:tgtEl>
                                          <p:spTgt spid="5"/>
                                        </p:tgtEl>
                                        <p:attrNameLst>
                                          <p:attrName>ppt_h</p:attrName>
                                        </p:attrNameLst>
                                      </p:cBhvr>
                                      <p:tavLst>
                                        <p:tav tm="0">
                                          <p:val>
                                            <p:fltVal val="0"/>
                                          </p:val>
                                        </p:tav>
                                        <p:tav tm="100000">
                                          <p:val>
                                            <p:strVal val="#ppt_h"/>
                                          </p:val>
                                        </p:tav>
                                      </p:tavLst>
                                    </p:anim>
                                    <p:anim calcmode="lin" valueType="num">
                                      <p:cBhvr>
                                        <p:cTn id="13" dur="1000" fill="hold"/>
                                        <p:tgtEl>
                                          <p:spTgt spid="5"/>
                                        </p:tgtEl>
                                        <p:attrNameLst>
                                          <p:attrName>style.rotation</p:attrName>
                                        </p:attrNameLst>
                                      </p:cBhvr>
                                      <p:tavLst>
                                        <p:tav tm="0">
                                          <p:val>
                                            <p:fltVal val="90"/>
                                          </p:val>
                                        </p:tav>
                                        <p:tav tm="100000">
                                          <p:val>
                                            <p:fltVal val="0"/>
                                          </p:val>
                                        </p:tav>
                                      </p:tavLst>
                                    </p:anim>
                                    <p:animEffect transition="in" filter="fade">
                                      <p:cBhvr>
                                        <p:cTn id="14" dur="10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childTnLst>
                                </p:cTn>
                              </p:par>
                            </p:childTnLst>
                          </p:cTn>
                        </p:par>
                        <p:par>
                          <p:cTn id="20" fill="hold">
                            <p:stCondLst>
                              <p:cond delay="500"/>
                            </p:stCondLst>
                            <p:childTnLst>
                              <p:par>
                                <p:cTn id="21" presetID="53" presetClass="entr" presetSubtype="16" fill="hold" nodeType="after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p:cTn id="23" dur="1000" fill="hold"/>
                                        <p:tgtEl>
                                          <p:spTgt spid="4"/>
                                        </p:tgtEl>
                                        <p:attrNameLst>
                                          <p:attrName>ppt_w</p:attrName>
                                        </p:attrNameLst>
                                      </p:cBhvr>
                                      <p:tavLst>
                                        <p:tav tm="0">
                                          <p:val>
                                            <p:fltVal val="0"/>
                                          </p:val>
                                        </p:tav>
                                        <p:tav tm="100000">
                                          <p:val>
                                            <p:strVal val="#ppt_w"/>
                                          </p:val>
                                        </p:tav>
                                      </p:tavLst>
                                    </p:anim>
                                    <p:anim calcmode="lin" valueType="num">
                                      <p:cBhvr>
                                        <p:cTn id="24" dur="1000" fill="hold"/>
                                        <p:tgtEl>
                                          <p:spTgt spid="4"/>
                                        </p:tgtEl>
                                        <p:attrNameLst>
                                          <p:attrName>ppt_h</p:attrName>
                                        </p:attrNameLst>
                                      </p:cBhvr>
                                      <p:tavLst>
                                        <p:tav tm="0">
                                          <p:val>
                                            <p:fltVal val="0"/>
                                          </p:val>
                                        </p:tav>
                                        <p:tav tm="100000">
                                          <p:val>
                                            <p:strVal val="#ppt_h"/>
                                          </p:val>
                                        </p:tav>
                                      </p:tavLst>
                                    </p:anim>
                                    <p:animEffect transition="in" filter="fade">
                                      <p:cBhvr>
                                        <p:cTn id="2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CH" dirty="0" smtClean="0"/>
              <a:t>Gute Werke als Folge des Glaubens</a:t>
            </a:r>
            <a:endParaRPr lang="de-CH" dirty="0"/>
          </a:p>
        </p:txBody>
      </p:sp>
      <p:sp>
        <p:nvSpPr>
          <p:cNvPr id="3" name="Content Placeholder 2"/>
          <p:cNvSpPr>
            <a:spLocks noGrp="1"/>
          </p:cNvSpPr>
          <p:nvPr>
            <p:ph idx="1"/>
          </p:nvPr>
        </p:nvSpPr>
        <p:spPr>
          <a:xfrm>
            <a:off x="2589212" y="1354976"/>
            <a:ext cx="8915400" cy="5288892"/>
          </a:xfrm>
        </p:spPr>
        <p:txBody>
          <a:bodyPr>
            <a:normAutofit fontScale="92500"/>
          </a:bodyPr>
          <a:lstStyle/>
          <a:p>
            <a:pPr>
              <a:tabLst>
                <a:tab pos="8704263" algn="r"/>
              </a:tabLst>
            </a:pPr>
            <a:r>
              <a:rPr lang="de-CH" dirty="0" smtClean="0"/>
              <a:t>Denn </a:t>
            </a:r>
            <a:r>
              <a:rPr lang="de-CH" dirty="0"/>
              <a:t>es gibt keinen guten Baum, der faule Frucht trägt, und keinen faulen Baum, der gute Frucht trägt</a:t>
            </a:r>
            <a:r>
              <a:rPr lang="de-CH" dirty="0" smtClean="0"/>
              <a:t>. Denn </a:t>
            </a:r>
            <a:r>
              <a:rPr lang="de-CH" dirty="0"/>
              <a:t>jeder Baum wird an seiner eigenen Frucht erkannt. Man pflückt ja nicht Feigen von den Dornen, auch liest man nicht Trauben von den Hecken</a:t>
            </a:r>
            <a:r>
              <a:rPr lang="de-CH" dirty="0" smtClean="0"/>
              <a:t>. Ein </a:t>
            </a:r>
            <a:r>
              <a:rPr lang="de-CH" dirty="0"/>
              <a:t>guter Mensch bringt Gutes hervor aus dem guten Schatz seines Herzens; und ein böser bringt Böses hervor aus dem bösen. Denn wes das Herz voll ist, des geht der Mund über</a:t>
            </a:r>
            <a:r>
              <a:rPr lang="de-CH" dirty="0" smtClean="0"/>
              <a:t>. Was </a:t>
            </a:r>
            <a:r>
              <a:rPr lang="de-CH" dirty="0"/>
              <a:t>nennt ihr mich aber Herr, Herr, und tut nicht, was ich euch sage</a:t>
            </a:r>
            <a:r>
              <a:rPr lang="de-CH" dirty="0" smtClean="0"/>
              <a:t>?	Luk 6, 43-46</a:t>
            </a:r>
          </a:p>
          <a:p>
            <a:pPr>
              <a:tabLst>
                <a:tab pos="8704263" algn="r"/>
              </a:tabLst>
            </a:pPr>
            <a:endParaRPr lang="de-CH" dirty="0" smtClean="0"/>
          </a:p>
          <a:p>
            <a:r>
              <a:rPr lang="de-CH" dirty="0"/>
              <a:t>So ist auch der Glaube, wenn er nicht Werke hat, tot in sich selber.</a:t>
            </a:r>
            <a:br>
              <a:rPr lang="de-CH" dirty="0"/>
            </a:br>
            <a:r>
              <a:rPr lang="de-CH" dirty="0"/>
              <a:t>	Jak 2, 17</a:t>
            </a:r>
          </a:p>
          <a:p>
            <a:pPr>
              <a:tabLst>
                <a:tab pos="8704263" algn="r"/>
              </a:tabLst>
            </a:pPr>
            <a:r>
              <a:rPr lang="de-CH" sz="3500" dirty="0" smtClean="0"/>
              <a:t>Nicht </a:t>
            </a:r>
            <a:r>
              <a:rPr lang="de-CH" sz="3500" dirty="0"/>
              <a:t>"gute Werke" </a:t>
            </a:r>
            <a:r>
              <a:rPr lang="de-CH" sz="3500" b="1" u="sng" dirty="0"/>
              <a:t>damit</a:t>
            </a:r>
            <a:r>
              <a:rPr lang="de-CH" sz="3500" b="1" dirty="0"/>
              <a:t> </a:t>
            </a:r>
            <a:r>
              <a:rPr lang="de-CH" sz="3500" dirty="0"/>
              <a:t>wir gerettet </a:t>
            </a:r>
            <a:r>
              <a:rPr lang="de-CH" sz="3500" b="1" dirty="0"/>
              <a:t>werden</a:t>
            </a:r>
            <a:r>
              <a:rPr lang="de-CH" sz="3500" dirty="0"/>
              <a:t>, </a:t>
            </a:r>
            <a:br>
              <a:rPr lang="de-CH" sz="3500" dirty="0"/>
            </a:br>
            <a:r>
              <a:rPr lang="de-CH" sz="3500" dirty="0"/>
              <a:t>sondern "gute Werke" </a:t>
            </a:r>
            <a:r>
              <a:rPr lang="de-CH" sz="3500" b="1" u="sng" dirty="0"/>
              <a:t>weil</a:t>
            </a:r>
            <a:r>
              <a:rPr lang="de-CH" sz="3500" dirty="0"/>
              <a:t> wir gerettet </a:t>
            </a:r>
            <a:r>
              <a:rPr lang="de-CH" sz="3500" b="1" dirty="0" smtClean="0"/>
              <a:t>sind</a:t>
            </a:r>
            <a:r>
              <a:rPr lang="de-CH" sz="3500" dirty="0" smtClean="0"/>
              <a:t>.</a:t>
            </a:r>
            <a:endParaRPr lang="de-CH" sz="3500" dirty="0"/>
          </a:p>
        </p:txBody>
      </p:sp>
    </p:spTree>
    <p:extLst>
      <p:ext uri="{BB962C8B-B14F-4D97-AF65-F5344CB8AC3E}">
        <p14:creationId xmlns:p14="http://schemas.microsoft.com/office/powerpoint/2010/main" val="1969335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CH" dirty="0" smtClean="0"/>
              <a:t>Ausgerüstet zu guten Werken</a:t>
            </a:r>
            <a:endParaRPr lang="de-CH" dirty="0"/>
          </a:p>
        </p:txBody>
      </p:sp>
      <p:sp>
        <p:nvSpPr>
          <p:cNvPr id="3" name="Content Placeholder 2"/>
          <p:cNvSpPr>
            <a:spLocks noGrp="1"/>
          </p:cNvSpPr>
          <p:nvPr>
            <p:ph idx="1"/>
          </p:nvPr>
        </p:nvSpPr>
        <p:spPr>
          <a:xfrm>
            <a:off x="2589212" y="1354975"/>
            <a:ext cx="8915400" cy="5503025"/>
          </a:xfrm>
        </p:spPr>
        <p:txBody>
          <a:bodyPr>
            <a:normAutofit/>
          </a:bodyPr>
          <a:lstStyle/>
          <a:p>
            <a:pPr>
              <a:tabLst>
                <a:tab pos="8704263" algn="r"/>
              </a:tabLst>
            </a:pPr>
            <a:r>
              <a:rPr lang="de-CH" dirty="0" smtClean="0">
                <a:solidFill>
                  <a:schemeClr val="tx1"/>
                </a:solidFill>
              </a:rPr>
              <a:t>Denn </a:t>
            </a:r>
            <a:r>
              <a:rPr lang="de-CH" dirty="0">
                <a:solidFill>
                  <a:schemeClr val="tx1"/>
                </a:solidFill>
              </a:rPr>
              <a:t>wir sind sein </a:t>
            </a:r>
            <a:r>
              <a:rPr lang="de-CH" dirty="0" smtClean="0">
                <a:solidFill>
                  <a:schemeClr val="tx1"/>
                </a:solidFill>
              </a:rPr>
              <a:t>Werk (Gebilde),</a:t>
            </a:r>
            <a:r>
              <a:rPr lang="de-CH" dirty="0" smtClean="0">
                <a:solidFill>
                  <a:srgbClr val="CA0000"/>
                </a:solidFill>
              </a:rPr>
              <a:t> </a:t>
            </a:r>
            <a:r>
              <a:rPr lang="de-CH" dirty="0">
                <a:solidFill>
                  <a:srgbClr val="CA0000"/>
                </a:solidFill>
              </a:rPr>
              <a:t>geschaffen in Christus Jesus </a:t>
            </a:r>
            <a:r>
              <a:rPr lang="de-CH" dirty="0" smtClean="0">
                <a:solidFill>
                  <a:srgbClr val="CA0000"/>
                </a:solidFill>
              </a:rPr>
              <a:t>zu </a:t>
            </a:r>
            <a:r>
              <a:rPr lang="de-CH" dirty="0">
                <a:solidFill>
                  <a:srgbClr val="CA0000"/>
                </a:solidFill>
              </a:rPr>
              <a:t>guten Werken</a:t>
            </a:r>
            <a:r>
              <a:rPr lang="de-CH" dirty="0"/>
              <a:t>, die Gott zuvor bereitet hat, dass wir darin wandeln sollen</a:t>
            </a:r>
            <a:r>
              <a:rPr lang="de-CH" dirty="0" smtClean="0"/>
              <a:t>.	</a:t>
            </a:r>
            <a:r>
              <a:rPr lang="de-CH" dirty="0" err="1" smtClean="0"/>
              <a:t>Eph</a:t>
            </a:r>
            <a:r>
              <a:rPr lang="de-CH" dirty="0" smtClean="0"/>
              <a:t> 2, 10</a:t>
            </a:r>
          </a:p>
          <a:p>
            <a:pPr>
              <a:tabLst>
                <a:tab pos="8704263" algn="r"/>
              </a:tabLst>
            </a:pPr>
            <a:r>
              <a:rPr lang="de-CH" dirty="0" smtClean="0"/>
              <a:t>Darum</a:t>
            </a:r>
            <a:r>
              <a:rPr lang="de-CH" dirty="0"/>
              <a:t>: Ist jemand in Christus, so ist er eine neue Kreatur; das Alte ist vergangen, siehe, Neues ist geworden. </a:t>
            </a:r>
            <a:r>
              <a:rPr lang="de-CH" dirty="0" smtClean="0"/>
              <a:t>	2.Kor 5,17</a:t>
            </a:r>
          </a:p>
          <a:p>
            <a:pPr>
              <a:spcBef>
                <a:spcPts val="1800"/>
              </a:spcBef>
            </a:pPr>
            <a:r>
              <a:rPr lang="de-CH" dirty="0"/>
              <a:t>Legt von euch ab den alten Menschen mit seinem früheren Wandel, der sich durch trügerische Begierden zugrunde richtet. </a:t>
            </a:r>
            <a:br>
              <a:rPr lang="de-CH" dirty="0"/>
            </a:br>
            <a:r>
              <a:rPr lang="de-CH" dirty="0"/>
              <a:t>Erneuert euch aber in eurem Geist und Sinn und zieht den neuen Menschen an, der nach Gott geschaffen ist in wahrer Gerechtigkeit und Heiligkeit. 	</a:t>
            </a:r>
            <a:r>
              <a:rPr lang="de-CH" dirty="0" err="1"/>
              <a:t>Eph</a:t>
            </a:r>
            <a:r>
              <a:rPr lang="de-CH" dirty="0"/>
              <a:t> 4,22-24</a:t>
            </a:r>
          </a:p>
          <a:p>
            <a:pPr>
              <a:tabLst>
                <a:tab pos="8704263" algn="r"/>
              </a:tabLst>
            </a:pPr>
            <a:endParaRPr lang="de-CH" dirty="0" smtClean="0"/>
          </a:p>
        </p:txBody>
      </p:sp>
    </p:spTree>
    <p:extLst>
      <p:ext uri="{BB962C8B-B14F-4D97-AF65-F5344CB8AC3E}">
        <p14:creationId xmlns:p14="http://schemas.microsoft.com/office/powerpoint/2010/main" val="167386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CH" dirty="0"/>
              <a:t>Ausgerüstet zu guten Werken</a:t>
            </a:r>
          </a:p>
        </p:txBody>
      </p:sp>
      <p:sp>
        <p:nvSpPr>
          <p:cNvPr id="3" name="Content Placeholder 2"/>
          <p:cNvSpPr>
            <a:spLocks noGrp="1"/>
          </p:cNvSpPr>
          <p:nvPr>
            <p:ph idx="1"/>
          </p:nvPr>
        </p:nvSpPr>
        <p:spPr/>
        <p:txBody>
          <a:bodyPr>
            <a:normAutofit/>
          </a:bodyPr>
          <a:lstStyle/>
          <a:p>
            <a:r>
              <a:rPr lang="de-CH" dirty="0">
                <a:solidFill>
                  <a:schemeClr val="tx1"/>
                </a:solidFill>
              </a:rPr>
              <a:t>Denn wir sind sein Werk (Gebilde),</a:t>
            </a:r>
            <a:r>
              <a:rPr lang="de-CH" dirty="0">
                <a:solidFill>
                  <a:srgbClr val="CA0000"/>
                </a:solidFill>
              </a:rPr>
              <a:t> geschaffen in Christus Jesus zu guten Werken</a:t>
            </a:r>
            <a:r>
              <a:rPr lang="de-CH" dirty="0"/>
              <a:t>, die Gott zuvor bereitet hat, dass wir darin wandeln sollen.	</a:t>
            </a:r>
            <a:r>
              <a:rPr lang="de-CH" dirty="0" err="1"/>
              <a:t>Eph</a:t>
            </a:r>
            <a:r>
              <a:rPr lang="de-CH" dirty="0"/>
              <a:t> 2, 10</a:t>
            </a:r>
          </a:p>
          <a:p>
            <a:endParaRPr lang="de-CH" dirty="0" smtClean="0"/>
          </a:p>
        </p:txBody>
      </p:sp>
      <p:pic>
        <p:nvPicPr>
          <p:cNvPr id="5" name="Picture 4"/>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039828" y="3117402"/>
            <a:ext cx="2834785" cy="2116639"/>
          </a:xfrm>
          <a:prstGeom prst="rect">
            <a:avLst/>
          </a:prstGeom>
        </p:spPr>
      </p:pic>
      <p:sp>
        <p:nvSpPr>
          <p:cNvPr id="6" name="Content Placeholder 2"/>
          <p:cNvSpPr txBox="1">
            <a:spLocks/>
          </p:cNvSpPr>
          <p:nvPr/>
        </p:nvSpPr>
        <p:spPr>
          <a:xfrm>
            <a:off x="2589212" y="3250705"/>
            <a:ext cx="6844155" cy="2950807"/>
          </a:xfrm>
          <a:prstGeom prst="rect">
            <a:avLst/>
          </a:prstGeom>
        </p:spPr>
        <p:txBody>
          <a:bodyPr vert="horz" lIns="91440" tIns="45720" rIns="91440" bIns="45720" rtlCol="0">
            <a:normAutofit/>
          </a:bodyPr>
          <a:lstStyle>
            <a:lvl1pPr marL="0" indent="0" algn="l" defTabSz="457200" rtl="0" eaLnBrk="1" latinLnBrk="0" hangingPunct="1">
              <a:spcBef>
                <a:spcPts val="1000"/>
              </a:spcBef>
              <a:spcAft>
                <a:spcPts val="0"/>
              </a:spcAft>
              <a:buClr>
                <a:schemeClr val="accent1"/>
              </a:buClr>
              <a:buFont typeface="Wingdings 3" charset="2"/>
              <a:buNone/>
              <a:defRPr sz="2400" kern="1200">
                <a:solidFill>
                  <a:schemeClr val="tx1">
                    <a:lumMod val="75000"/>
                    <a:lumOff val="25000"/>
                  </a:schemeClr>
                </a:solidFill>
                <a:latin typeface="Eras Medium ITC" panose="020B0602030504020804" pitchFamily="34" charset="0"/>
                <a:ea typeface="+mn-ea"/>
                <a:cs typeface="+mn-cs"/>
              </a:defRPr>
            </a:lvl1pPr>
            <a:lvl2pPr marL="457200" indent="0" algn="l" defTabSz="457200" rtl="0" eaLnBrk="1" latinLnBrk="0" hangingPunct="1">
              <a:spcBef>
                <a:spcPts val="1000"/>
              </a:spcBef>
              <a:spcAft>
                <a:spcPts val="0"/>
              </a:spcAft>
              <a:buClr>
                <a:schemeClr val="accent1"/>
              </a:buClr>
              <a:buFont typeface="Wingdings 3" charset="2"/>
              <a:buNone/>
              <a:defRPr sz="2000" kern="1200">
                <a:solidFill>
                  <a:schemeClr val="tx1">
                    <a:lumMod val="75000"/>
                    <a:lumOff val="25000"/>
                  </a:schemeClr>
                </a:solidFill>
                <a:latin typeface="Eras Medium ITC" panose="020B0602030504020804" pitchFamily="34" charset="0"/>
                <a:ea typeface="+mn-ea"/>
                <a:cs typeface="+mn-cs"/>
              </a:defRPr>
            </a:lvl2pPr>
            <a:lvl3pPr marL="914400" indent="0" algn="l" defTabSz="457200" rtl="0" eaLnBrk="1" latinLnBrk="0" hangingPunct="1">
              <a:spcBef>
                <a:spcPts val="1000"/>
              </a:spcBef>
              <a:spcAft>
                <a:spcPts val="0"/>
              </a:spcAft>
              <a:buClr>
                <a:schemeClr val="accent1"/>
              </a:buClr>
              <a:buFont typeface="Wingdings 3" charset="2"/>
              <a:buNone/>
              <a:defRPr sz="1800" kern="1200">
                <a:solidFill>
                  <a:schemeClr val="tx1">
                    <a:lumMod val="75000"/>
                    <a:lumOff val="25000"/>
                  </a:schemeClr>
                </a:solidFill>
                <a:latin typeface="Eras Medium ITC" panose="020B0602030504020804" pitchFamily="34" charset="0"/>
                <a:ea typeface="+mn-ea"/>
                <a:cs typeface="+mn-cs"/>
              </a:defRPr>
            </a:lvl3pPr>
            <a:lvl4pPr marL="1371600" indent="0" algn="l" defTabSz="457200" rtl="0" eaLnBrk="1" latinLnBrk="0" hangingPunct="1">
              <a:spcBef>
                <a:spcPts val="1000"/>
              </a:spcBef>
              <a:spcAft>
                <a:spcPts val="0"/>
              </a:spcAft>
              <a:buClr>
                <a:schemeClr val="accent1"/>
              </a:buClr>
              <a:buFont typeface="Wingdings 3" charset="2"/>
              <a:buNone/>
              <a:defRPr sz="1600" kern="1200">
                <a:solidFill>
                  <a:schemeClr val="tx1">
                    <a:lumMod val="75000"/>
                    <a:lumOff val="25000"/>
                  </a:schemeClr>
                </a:solidFill>
                <a:latin typeface="Eras Medium ITC" panose="020B0602030504020804" pitchFamily="34" charset="0"/>
                <a:ea typeface="+mn-ea"/>
                <a:cs typeface="+mn-cs"/>
              </a:defRPr>
            </a:lvl4pPr>
            <a:lvl5pPr marL="1828800" indent="0" algn="l" defTabSz="457200" rtl="0" eaLnBrk="1" latinLnBrk="0" hangingPunct="1">
              <a:spcBef>
                <a:spcPts val="1000"/>
              </a:spcBef>
              <a:spcAft>
                <a:spcPts val="0"/>
              </a:spcAft>
              <a:buClr>
                <a:schemeClr val="accent1"/>
              </a:buClr>
              <a:buFont typeface="Wingdings 3" charset="2"/>
              <a:buNone/>
              <a:defRPr sz="1600" kern="1200">
                <a:solidFill>
                  <a:schemeClr val="tx1">
                    <a:lumMod val="75000"/>
                    <a:lumOff val="25000"/>
                  </a:schemeClr>
                </a:solidFill>
                <a:latin typeface="Eras Medium ITC" panose="020B0602030504020804" pitchFamily="34" charset="0"/>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tabLst>
                <a:tab pos="8704263" algn="r"/>
              </a:tabLst>
            </a:pPr>
            <a:r>
              <a:rPr lang="de-CH" dirty="0"/>
              <a:t>Die Frucht aber des Geistes ist Liebe, Freude, Friede, Geduld, Freundlichkeit, Güte, Treue, Sanftmut, Keuschheit. 	Gal 5, 22</a:t>
            </a:r>
          </a:p>
          <a:p>
            <a:pPr>
              <a:tabLst>
                <a:tab pos="8704263" algn="r"/>
              </a:tabLst>
            </a:pPr>
            <a:endParaRPr lang="de-CH" dirty="0" smtClean="0"/>
          </a:p>
        </p:txBody>
      </p:sp>
    </p:spTree>
    <p:extLst>
      <p:ext uri="{BB962C8B-B14F-4D97-AF65-F5344CB8AC3E}">
        <p14:creationId xmlns:p14="http://schemas.microsoft.com/office/powerpoint/2010/main" val="144296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CH" dirty="0" smtClean="0"/>
              <a:t>Gott hat vorbereitet</a:t>
            </a:r>
            <a:endParaRPr lang="de-CH" dirty="0"/>
          </a:p>
        </p:txBody>
      </p:sp>
      <p:sp>
        <p:nvSpPr>
          <p:cNvPr id="3" name="Content Placeholder 2"/>
          <p:cNvSpPr>
            <a:spLocks noGrp="1"/>
          </p:cNvSpPr>
          <p:nvPr>
            <p:ph idx="1"/>
          </p:nvPr>
        </p:nvSpPr>
        <p:spPr/>
        <p:txBody>
          <a:bodyPr/>
          <a:lstStyle/>
          <a:p>
            <a:r>
              <a:rPr lang="de-CH" dirty="0">
                <a:solidFill>
                  <a:schemeClr val="tx1"/>
                </a:solidFill>
              </a:rPr>
              <a:t>Denn wir sind sein Werk (Gebilde), geschaffen in Christus Jesus zu guten Werken, </a:t>
            </a:r>
            <a:r>
              <a:rPr lang="de-CH" dirty="0">
                <a:solidFill>
                  <a:srgbClr val="CA0000"/>
                </a:solidFill>
              </a:rPr>
              <a:t>die Gott zuvor bereitet hat</a:t>
            </a:r>
            <a:r>
              <a:rPr lang="de-CH" dirty="0"/>
              <a:t>, dass wir darin wandeln sollen.	</a:t>
            </a:r>
            <a:r>
              <a:rPr lang="de-CH" dirty="0" err="1"/>
              <a:t>Eph</a:t>
            </a:r>
            <a:r>
              <a:rPr lang="de-CH" dirty="0"/>
              <a:t> 2, 10</a:t>
            </a:r>
          </a:p>
          <a:p>
            <a:endParaRPr lang="de-CH" dirty="0"/>
          </a:p>
        </p:txBody>
      </p:sp>
      <p:pic>
        <p:nvPicPr>
          <p:cNvPr id="5" name="Picture 4"/>
          <p:cNvPicPr>
            <a:picLocks noChangeAspect="1"/>
          </p:cNvPicPr>
          <p:nvPr/>
        </p:nvPicPr>
        <p:blipFill>
          <a:blip r:embed="rId2">
            <a:clrChange>
              <a:clrFrom>
                <a:srgbClr val="FFFFFF"/>
              </a:clrFrom>
              <a:clrTo>
                <a:srgbClr val="FFFFFF">
                  <a:alpha val="0"/>
                </a:srgbClr>
              </a:clrTo>
            </a:clrChange>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4142329" y="2123847"/>
            <a:ext cx="4225936" cy="4695484"/>
          </a:xfrm>
          <a:prstGeom prst="rect">
            <a:avLst/>
          </a:prstGeom>
        </p:spPr>
      </p:pic>
    </p:spTree>
    <p:extLst>
      <p:ext uri="{BB962C8B-B14F-4D97-AF65-F5344CB8AC3E}">
        <p14:creationId xmlns:p14="http://schemas.microsoft.com/office/powerpoint/2010/main" val="3949151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CH" dirty="0" smtClean="0"/>
              <a:t>Mein Anteil</a:t>
            </a:r>
            <a:endParaRPr lang="de-CH" dirty="0"/>
          </a:p>
        </p:txBody>
      </p:sp>
      <p:sp>
        <p:nvSpPr>
          <p:cNvPr id="3" name="Content Placeholder 2"/>
          <p:cNvSpPr>
            <a:spLocks noGrp="1"/>
          </p:cNvSpPr>
          <p:nvPr>
            <p:ph idx="1"/>
          </p:nvPr>
        </p:nvSpPr>
        <p:spPr/>
        <p:txBody>
          <a:bodyPr/>
          <a:lstStyle/>
          <a:p>
            <a:r>
              <a:rPr lang="de-CH" dirty="0">
                <a:solidFill>
                  <a:schemeClr val="tx1"/>
                </a:solidFill>
              </a:rPr>
              <a:t>Denn wir sind sein Werk (Gebilde), geschaffen in Christus Jesus zu guten Werken, die Gott zuvor bereitet hat, </a:t>
            </a:r>
            <a:r>
              <a:rPr lang="de-CH" dirty="0">
                <a:solidFill>
                  <a:srgbClr val="CA0000"/>
                </a:solidFill>
              </a:rPr>
              <a:t>dass wir darin wandeln sollen.</a:t>
            </a:r>
            <a:r>
              <a:rPr lang="de-CH" dirty="0"/>
              <a:t>	</a:t>
            </a:r>
            <a:r>
              <a:rPr lang="de-CH" dirty="0" err="1"/>
              <a:t>Eph</a:t>
            </a:r>
            <a:r>
              <a:rPr lang="de-CH" dirty="0"/>
              <a:t> 2, 10</a:t>
            </a:r>
          </a:p>
          <a:p>
            <a:endParaRPr lang="de-CH"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31961" y="2669498"/>
            <a:ext cx="3800313" cy="380031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807981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0</TotalTime>
  <Words>414</Words>
  <Application>Microsoft Office PowerPoint</Application>
  <PresentationFormat>Widescreen</PresentationFormat>
  <Paragraphs>35</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Century Gothic</vt:lpstr>
      <vt:lpstr>Eras Demi ITC</vt:lpstr>
      <vt:lpstr>Eras Medium ITC</vt:lpstr>
      <vt:lpstr>Wingdings</vt:lpstr>
      <vt:lpstr>Wingdings 3</vt:lpstr>
      <vt:lpstr>Wisp</vt:lpstr>
      <vt:lpstr>Epheser 2, 10</vt:lpstr>
      <vt:lpstr>Epheser 2, 10</vt:lpstr>
      <vt:lpstr>Unsere Situation vorher</vt:lpstr>
      <vt:lpstr>Gute Werke</vt:lpstr>
      <vt:lpstr>Gute Werke als Folge des Glaubens</vt:lpstr>
      <vt:lpstr>Ausgerüstet zu guten Werken</vt:lpstr>
      <vt:lpstr>Ausgerüstet zu guten Werken</vt:lpstr>
      <vt:lpstr>Gott hat vorbereitet</vt:lpstr>
      <vt:lpstr>Mein Anteil</vt:lpstr>
      <vt:lpstr>Mein Anteil</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Epheser 2, 10</dc:title>
  <dc:creator>Andreas Hauri</dc:creator>
  <cp:lastModifiedBy>Andreas Hauri</cp:lastModifiedBy>
  <cp:revision>97</cp:revision>
  <dcterms:created xsi:type="dcterms:W3CDTF">2013-06-01T20:43:11Z</dcterms:created>
  <dcterms:modified xsi:type="dcterms:W3CDTF">2016-04-23T18:21:01Z</dcterms:modified>
</cp:coreProperties>
</file>