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16" r:id="rId1"/>
  </p:sldMasterIdLst>
  <p:notesMasterIdLst>
    <p:notesMasterId r:id="rId11"/>
  </p:notesMasterIdLst>
  <p:handoutMasterIdLst>
    <p:handoutMasterId r:id="rId12"/>
  </p:handoutMasterIdLst>
  <p:sldIdLst>
    <p:sldId id="441" r:id="rId2"/>
    <p:sldId id="446" r:id="rId3"/>
    <p:sldId id="445" r:id="rId4"/>
    <p:sldId id="440" r:id="rId5"/>
    <p:sldId id="442" r:id="rId6"/>
    <p:sldId id="444" r:id="rId7"/>
    <p:sldId id="436" r:id="rId8"/>
    <p:sldId id="443" r:id="rId9"/>
    <p:sldId id="447" r:id="rId10"/>
  </p:sldIdLst>
  <p:sldSz cx="10080625" cy="7559675"/>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bg1"/>
        </a:solidFill>
        <a:latin typeface="Arial"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bg1"/>
        </a:solidFill>
        <a:latin typeface="Arial"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bg1"/>
        </a:solidFill>
        <a:latin typeface="Arial"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674">
          <p15:clr>
            <a:srgbClr val="A4A3A4"/>
          </p15:clr>
        </p15:guide>
        <p15:guide id="2"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2322"/>
    <a:srgbClr val="660033"/>
    <a:srgbClr val="82002B"/>
    <a:srgbClr val="990033"/>
    <a:srgbClr val="66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76357" autoAdjust="0"/>
  </p:normalViewPr>
  <p:slideViewPr>
    <p:cSldViewPr>
      <p:cViewPr varScale="1">
        <p:scale>
          <a:sx n="53" d="100"/>
          <a:sy n="53" d="100"/>
        </p:scale>
        <p:origin x="2028" y="72"/>
      </p:cViewPr>
      <p:guideLst>
        <p:guide orient="horz" pos="2161"/>
        <p:guide pos="2880"/>
      </p:guideLst>
    </p:cSldViewPr>
  </p:slideViewPr>
  <p:outlineViewPr>
    <p:cViewPr varScale="1">
      <p:scale>
        <a:sx n="170" d="200"/>
        <a:sy n="170" d="200"/>
      </p:scale>
      <p:origin x="-780" y="-84"/>
    </p:cViewPr>
  </p:outlineViewPr>
  <p:notesTextViewPr>
    <p:cViewPr>
      <p:scale>
        <a:sx n="200" d="100"/>
        <a:sy n="200" d="100"/>
      </p:scale>
      <p:origin x="0" y="0"/>
    </p:cViewPr>
  </p:notesTextViewPr>
  <p:sorterViewPr>
    <p:cViewPr>
      <p:scale>
        <a:sx n="66" d="100"/>
        <a:sy n="66" d="100"/>
      </p:scale>
      <p:origin x="0" y="0"/>
    </p:cViewPr>
  </p:sorterViewPr>
  <p:notesViewPr>
    <p:cSldViewPr>
      <p:cViewPr>
        <p:scale>
          <a:sx n="78" d="100"/>
          <a:sy n="78" d="100"/>
        </p:scale>
        <p:origin x="-2034" y="-54"/>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18" tIns="45709" rIns="91418" bIns="45709" rtlCol="0"/>
          <a:lstStyle>
            <a:lvl1pPr algn="l" eaLnBrk="1" hangingPunct="0">
              <a:lnSpc>
                <a:spcPct val="93000"/>
              </a:lnSpc>
              <a:buClr>
                <a:srgbClr val="000000"/>
              </a:buClr>
              <a:buSzPct val="100000"/>
              <a:buFont typeface="Times New Roman" pitchFamily="18" charset="0"/>
              <a:buNone/>
              <a:defRPr sz="1200">
                <a:latin typeface="Arial" charset="0"/>
                <a:ea typeface="Arial Unicode MS" pitchFamily="34" charset="-128"/>
                <a:cs typeface="Arial Unicode MS" pitchFamily="34" charset="-128"/>
              </a:defRPr>
            </a:lvl1pPr>
          </a:lstStyle>
          <a:p>
            <a:pPr>
              <a:defRPr/>
            </a:pPr>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18" tIns="45709" rIns="91418" bIns="45709" numCol="1" anchor="t" anchorCtr="0" compatLnSpc="1">
            <a:prstTxWarp prst="textNoShape">
              <a:avLst/>
            </a:prstTxWarp>
          </a:bodyPr>
          <a:lstStyle>
            <a:lvl1pPr algn="r" eaLnBrk="1" hangingPunct="0">
              <a:lnSpc>
                <a:spcPct val="93000"/>
              </a:lnSpc>
              <a:buClr>
                <a:srgbClr val="000000"/>
              </a:buClr>
              <a:buSzPct val="100000"/>
              <a:buFont typeface="Times New Roman" pitchFamily="18" charset="0"/>
              <a:buNone/>
              <a:defRPr sz="1200">
                <a:latin typeface="Arial" pitchFamily="34" charset="0"/>
                <a:ea typeface="Arial Unicode MS" pitchFamily="34" charset="-128"/>
                <a:cs typeface="Arial Unicode MS" pitchFamily="34" charset="-128"/>
              </a:defRPr>
            </a:lvl1pPr>
          </a:lstStyle>
          <a:p>
            <a:pPr>
              <a:defRPr/>
            </a:pPr>
            <a:fld id="{A066D603-D5E9-4E9F-8668-3F2E555A7CEE}" type="datetimeFigureOut">
              <a:rPr lang="de-CH" altLang="de-DE"/>
              <a:pPr>
                <a:defRPr/>
              </a:pPr>
              <a:t>19.03.2017</a:t>
            </a:fld>
            <a:endParaRPr lang="de-CH" alt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18" tIns="45709" rIns="91418" bIns="45709" rtlCol="0" anchor="b"/>
          <a:lstStyle>
            <a:lvl1pPr algn="l" eaLnBrk="1" hangingPunct="0">
              <a:lnSpc>
                <a:spcPct val="93000"/>
              </a:lnSpc>
              <a:buClr>
                <a:srgbClr val="000000"/>
              </a:buClr>
              <a:buSzPct val="100000"/>
              <a:buFont typeface="Times New Roman" pitchFamily="18" charset="0"/>
              <a:buNone/>
              <a:defRPr sz="1200">
                <a:latin typeface="Arial" charset="0"/>
                <a:ea typeface="Arial Unicode MS" pitchFamily="34" charset="-128"/>
                <a:cs typeface="Arial Unicode MS" pitchFamily="34" charset="-128"/>
              </a:defRPr>
            </a:lvl1pPr>
          </a:lstStyle>
          <a:p>
            <a:pPr>
              <a:defRPr/>
            </a:pPr>
            <a:endParaRPr lang="de-CH"/>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18" tIns="45709" rIns="91418" bIns="45709" numCol="1" anchor="b" anchorCtr="0" compatLnSpc="1">
            <a:prstTxWarp prst="textNoShape">
              <a:avLst/>
            </a:prstTxWarp>
          </a:bodyPr>
          <a:lstStyle>
            <a:lvl1pPr algn="r" eaLnBrk="1">
              <a:lnSpc>
                <a:spcPct val="93000"/>
              </a:lnSpc>
              <a:buClr>
                <a:srgbClr val="000000"/>
              </a:buClr>
              <a:buSzPct val="100000"/>
              <a:buFont typeface="Times New Roman" pitchFamily="18" charset="0"/>
              <a:buNone/>
              <a:defRPr sz="1200">
                <a:latin typeface="Arial" charset="0"/>
                <a:ea typeface="Arial Unicode MS" pitchFamily="34" charset="-128"/>
                <a:cs typeface="Arial Unicode MS" pitchFamily="34" charset="-128"/>
              </a:defRPr>
            </a:lvl1pPr>
          </a:lstStyle>
          <a:p>
            <a:pPr>
              <a:defRPr/>
            </a:pPr>
            <a:fld id="{708A147D-04D2-4517-98CF-BEEF57DEDC27}" type="slidenum">
              <a:rPr lang="de-CH" altLang="de-DE"/>
              <a:pPr>
                <a:defRPr/>
              </a:pPr>
              <a:t>‹Nr.›</a:t>
            </a:fld>
            <a:endParaRPr lang="de-CH" altLang="de-DE"/>
          </a:p>
        </p:txBody>
      </p:sp>
    </p:spTree>
    <p:extLst>
      <p:ext uri="{BB962C8B-B14F-4D97-AF65-F5344CB8AC3E}">
        <p14:creationId xmlns:p14="http://schemas.microsoft.com/office/powerpoint/2010/main" val="46210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418" tIns="45709" rIns="91418" bIns="45709" anchor="ctr"/>
          <a:lstStyle/>
          <a:p>
            <a:pPr eaLnBrk="1">
              <a:lnSpc>
                <a:spcPct val="93000"/>
              </a:lnSpc>
              <a:buClr>
                <a:srgbClr val="000000"/>
              </a:buClr>
              <a:buSzPct val="100000"/>
              <a:buFont typeface="Times New Roman" pitchFamily="18" charset="0"/>
              <a:buNone/>
            </a:pPr>
            <a:endParaRPr lang="de-CH" altLang="de-DE"/>
          </a:p>
        </p:txBody>
      </p:sp>
      <p:sp>
        <p:nvSpPr>
          <p:cNvPr id="23555" name="AutoShape 2"/>
          <p:cNvSpPr>
            <a:spLocks noChangeArrowheads="1"/>
          </p:cNvSpPr>
          <p:nvPr/>
        </p:nvSpPr>
        <p:spPr bwMode="auto">
          <a:xfrm>
            <a:off x="0"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8" tIns="45709" rIns="91418" bIns="45709" anchor="ctr"/>
          <a:lstStyle/>
          <a:p>
            <a:pPr eaLnBrk="1">
              <a:lnSpc>
                <a:spcPct val="93000"/>
              </a:lnSpc>
              <a:buClr>
                <a:srgbClr val="000000"/>
              </a:buClr>
              <a:buSzPct val="100000"/>
              <a:buFont typeface="Times New Roman" pitchFamily="18" charset="0"/>
              <a:buNone/>
            </a:pPr>
            <a:endParaRPr lang="de-CH" altLang="de-DE"/>
          </a:p>
        </p:txBody>
      </p:sp>
      <p:sp>
        <p:nvSpPr>
          <p:cNvPr id="23556" name="Rectangle 3"/>
          <p:cNvSpPr>
            <a:spLocks noGrp="1" noRot="1" noChangeAspect="1" noChangeArrowheads="1"/>
          </p:cNvSpPr>
          <p:nvPr>
            <p:ph type="sldImg"/>
          </p:nvPr>
        </p:nvSpPr>
        <p:spPr bwMode="auto">
          <a:xfrm>
            <a:off x="917575" y="754063"/>
            <a:ext cx="49561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4"/>
          <p:cNvSpPr>
            <a:spLocks noGrp="1" noChangeArrowheads="1"/>
          </p:cNvSpPr>
          <p:nvPr>
            <p:ph type="body"/>
          </p:nvPr>
        </p:nvSpPr>
        <p:spPr bwMode="auto">
          <a:xfrm>
            <a:off x="679450" y="4714875"/>
            <a:ext cx="5434013" cy="446246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CH" noProof="0" dirty="0"/>
          </a:p>
        </p:txBody>
      </p:sp>
      <p:sp>
        <p:nvSpPr>
          <p:cNvPr id="16389" name="Rectangle 5"/>
          <p:cNvSpPr>
            <a:spLocks noGrp="1" noChangeArrowheads="1"/>
          </p:cNvSpPr>
          <p:nvPr>
            <p:ph type="hdr"/>
          </p:nvPr>
        </p:nvSpPr>
        <p:spPr bwMode="auto">
          <a:xfrm>
            <a:off x="0" y="0"/>
            <a:ext cx="2946400" cy="492125"/>
          </a:xfrm>
          <a:prstGeom prst="rect">
            <a:avLst/>
          </a:prstGeom>
          <a:noFill/>
          <a:ln>
            <a:noFill/>
          </a:ln>
          <a:effectLst/>
          <a:extLst/>
        </p:spPr>
        <p:txBody>
          <a:bodyPr vert="horz" wrap="square" lIns="0" tIns="0" rIns="0" bIns="0" numCol="1" anchor="t" anchorCtr="0" compatLnSpc="1">
            <a:prstTxWarp prst="textNoShape">
              <a:avLst/>
            </a:prstTxWarp>
          </a:bodyPr>
          <a:lstStyle>
            <a:lvl1pPr defTabSz="412650" eaLnBrk="1" hangingPunct="0">
              <a:lnSpc>
                <a:spcPct val="95000"/>
              </a:lnSpc>
              <a:buClrTx/>
              <a:buSzPct val="100000"/>
              <a:buFontTx/>
              <a:buNone/>
              <a:tabLst>
                <a:tab pos="663413" algn="l"/>
                <a:tab pos="1326827" algn="l"/>
                <a:tab pos="1988652" algn="l"/>
                <a:tab pos="2652066" algn="l"/>
              </a:tabLst>
              <a:defRPr sz="1300">
                <a:solidFill>
                  <a:srgbClr val="FFFFFF"/>
                </a:solidFill>
                <a:latin typeface="Times New Roman" pitchFamily="18" charset="0"/>
                <a:ea typeface="+mn-ea"/>
                <a:cs typeface="+mn-cs"/>
              </a:defRPr>
            </a:lvl1pPr>
          </a:lstStyle>
          <a:p>
            <a:pPr>
              <a:defRPr/>
            </a:pPr>
            <a:endParaRPr lang="de-CH"/>
          </a:p>
        </p:txBody>
      </p:sp>
      <p:sp>
        <p:nvSpPr>
          <p:cNvPr id="16390" name="Rectangle 6"/>
          <p:cNvSpPr>
            <a:spLocks noGrp="1" noChangeArrowheads="1"/>
          </p:cNvSpPr>
          <p:nvPr>
            <p:ph type="dt"/>
          </p:nvPr>
        </p:nvSpPr>
        <p:spPr bwMode="auto">
          <a:xfrm>
            <a:off x="3846513" y="0"/>
            <a:ext cx="2946400" cy="492125"/>
          </a:xfrm>
          <a:prstGeom prst="rect">
            <a:avLst/>
          </a:prstGeom>
          <a:noFill/>
          <a:ln>
            <a:noFill/>
          </a:ln>
          <a:effectLst/>
          <a:extLst/>
        </p:spPr>
        <p:txBody>
          <a:bodyPr vert="horz" wrap="square" lIns="0" tIns="0" rIns="0" bIns="0" numCol="1" anchor="t" anchorCtr="0" compatLnSpc="1">
            <a:prstTxWarp prst="textNoShape">
              <a:avLst/>
            </a:prstTxWarp>
          </a:bodyPr>
          <a:lstStyle>
            <a:lvl1pPr algn="r" defTabSz="412650" eaLnBrk="1" hangingPunct="0">
              <a:lnSpc>
                <a:spcPct val="95000"/>
              </a:lnSpc>
              <a:buClrTx/>
              <a:buSzPct val="100000"/>
              <a:buFontTx/>
              <a:buNone/>
              <a:tabLst>
                <a:tab pos="663413" algn="l"/>
                <a:tab pos="1326827" algn="l"/>
                <a:tab pos="1988652" algn="l"/>
                <a:tab pos="2652066" algn="l"/>
              </a:tabLst>
              <a:defRPr sz="1300">
                <a:solidFill>
                  <a:srgbClr val="FFFFFF"/>
                </a:solidFill>
                <a:latin typeface="Times New Roman" pitchFamily="18" charset="0"/>
                <a:ea typeface="+mn-ea"/>
                <a:cs typeface="+mn-cs"/>
              </a:defRPr>
            </a:lvl1pPr>
          </a:lstStyle>
          <a:p>
            <a:pPr>
              <a:defRPr/>
            </a:pPr>
            <a:endParaRPr lang="de-CH"/>
          </a:p>
        </p:txBody>
      </p:sp>
      <p:sp>
        <p:nvSpPr>
          <p:cNvPr id="16391" name="Rectangle 7"/>
          <p:cNvSpPr>
            <a:spLocks noGrp="1" noChangeArrowheads="1"/>
          </p:cNvSpPr>
          <p:nvPr>
            <p:ph type="ftr"/>
          </p:nvPr>
        </p:nvSpPr>
        <p:spPr bwMode="auto">
          <a:xfrm>
            <a:off x="0" y="9429750"/>
            <a:ext cx="2946400" cy="492125"/>
          </a:xfrm>
          <a:prstGeom prst="rect">
            <a:avLst/>
          </a:prstGeom>
          <a:noFill/>
          <a:ln>
            <a:noFill/>
          </a:ln>
          <a:effectLst/>
          <a:extLst/>
        </p:spPr>
        <p:txBody>
          <a:bodyPr vert="horz" wrap="square" lIns="0" tIns="0" rIns="0" bIns="0" numCol="1" anchor="b" anchorCtr="0" compatLnSpc="1">
            <a:prstTxWarp prst="textNoShape">
              <a:avLst/>
            </a:prstTxWarp>
          </a:bodyPr>
          <a:lstStyle>
            <a:lvl1pPr defTabSz="412650" eaLnBrk="1" hangingPunct="0">
              <a:lnSpc>
                <a:spcPct val="95000"/>
              </a:lnSpc>
              <a:buClrTx/>
              <a:buSzPct val="100000"/>
              <a:buFontTx/>
              <a:buNone/>
              <a:tabLst>
                <a:tab pos="663413" algn="l"/>
                <a:tab pos="1326827" algn="l"/>
                <a:tab pos="1988652" algn="l"/>
                <a:tab pos="2652066" algn="l"/>
              </a:tabLst>
              <a:defRPr sz="1300">
                <a:solidFill>
                  <a:srgbClr val="FFFFFF"/>
                </a:solidFill>
                <a:latin typeface="Times New Roman" pitchFamily="18" charset="0"/>
                <a:ea typeface="+mn-ea"/>
                <a:cs typeface="+mn-cs"/>
              </a:defRPr>
            </a:lvl1pPr>
          </a:lstStyle>
          <a:p>
            <a:pPr>
              <a:defRPr/>
            </a:pPr>
            <a:endParaRPr lang="de-CH"/>
          </a:p>
        </p:txBody>
      </p:sp>
      <p:sp>
        <p:nvSpPr>
          <p:cNvPr id="16392" name="Rectangle 8"/>
          <p:cNvSpPr>
            <a:spLocks noGrp="1" noChangeArrowheads="1"/>
          </p:cNvSpPr>
          <p:nvPr>
            <p:ph type="sldNum"/>
          </p:nvPr>
        </p:nvSpPr>
        <p:spPr bwMode="auto">
          <a:xfrm>
            <a:off x="3846513" y="9429750"/>
            <a:ext cx="2946400" cy="492125"/>
          </a:xfrm>
          <a:prstGeom prst="rect">
            <a:avLst/>
          </a:prstGeom>
          <a:noFill/>
          <a:ln>
            <a:noFill/>
          </a:ln>
          <a:effectLst/>
          <a:extLst/>
        </p:spPr>
        <p:txBody>
          <a:bodyPr vert="horz" wrap="square" lIns="0" tIns="0" rIns="0" bIns="0" numCol="1" anchor="b" anchorCtr="0" compatLnSpc="1">
            <a:prstTxWarp prst="textNoShape">
              <a:avLst/>
            </a:prstTxWarp>
          </a:bodyPr>
          <a:lstStyle>
            <a:lvl1pPr algn="r" defTabSz="411163" eaLnBrk="1">
              <a:lnSpc>
                <a:spcPct val="95000"/>
              </a:lnSpc>
              <a:buSzPct val="100000"/>
              <a:tabLst>
                <a:tab pos="660400" algn="l"/>
                <a:tab pos="1323975" algn="l"/>
                <a:tab pos="1985963" algn="l"/>
                <a:tab pos="2649538" algn="l"/>
              </a:tabLst>
              <a:defRPr sz="1300">
                <a:solidFill>
                  <a:srgbClr val="FFFFFF"/>
                </a:solidFill>
                <a:latin typeface="Times New Roman" pitchFamily="18" charset="0"/>
                <a:ea typeface="Arial Unicode MS" pitchFamily="34" charset="-128"/>
                <a:cs typeface="Arial Unicode MS" pitchFamily="34" charset="-128"/>
              </a:defRPr>
            </a:lvl1pPr>
          </a:lstStyle>
          <a:p>
            <a:pPr>
              <a:defRPr/>
            </a:pPr>
            <a:fld id="{E45E4BFF-AC23-470E-A7AF-7C16BA5DBDA4}" type="slidenum">
              <a:rPr lang="de-CH" altLang="de-DE"/>
              <a:pPr>
                <a:defRPr/>
              </a:pPr>
              <a:t>‹Nr.›</a:t>
            </a:fld>
            <a:endParaRPr lang="de-CH" altLang="de-DE"/>
          </a:p>
        </p:txBody>
      </p:sp>
    </p:spTree>
    <p:extLst>
      <p:ext uri="{BB962C8B-B14F-4D97-AF65-F5344CB8AC3E}">
        <p14:creationId xmlns:p14="http://schemas.microsoft.com/office/powerpoint/2010/main" val="387102702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ＭＳ Ｐゴシック"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p:sp>
      <p:sp>
        <p:nvSpPr>
          <p:cNvPr id="2457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t>Dieses Mal 2 Tage mehr zur Verfügung , nutzten dass um in den Norden zu fahren, Golan und Richtung </a:t>
            </a:r>
            <a:r>
              <a:rPr lang="de-CH" altLang="de-DE" dirty="0" err="1"/>
              <a:t>Hermon</a:t>
            </a:r>
            <a:r>
              <a:rPr lang="de-CH" altLang="de-DE" dirty="0"/>
              <a:t> bis </a:t>
            </a:r>
            <a:r>
              <a:rPr lang="de-CH" altLang="de-DE" dirty="0" err="1"/>
              <a:t>Cäsarea</a:t>
            </a:r>
            <a:r>
              <a:rPr lang="de-CH" altLang="de-DE" dirty="0"/>
              <a:t> Philippi</a:t>
            </a:r>
          </a:p>
          <a:p>
            <a:r>
              <a:rPr lang="de-CH" altLang="de-DE" dirty="0"/>
              <a:t>Nach dem </a:t>
            </a:r>
            <a:r>
              <a:rPr lang="de-CH" altLang="de-DE" dirty="0" err="1"/>
              <a:t>tod</a:t>
            </a:r>
            <a:r>
              <a:rPr lang="de-CH" altLang="de-DE" dirty="0"/>
              <a:t> von Herodes des Grossen, wurde sein Reich aufgeteilt auf Phillip und Herodes Antipas, Phillip machte  </a:t>
            </a:r>
            <a:r>
              <a:rPr lang="de-CH" altLang="de-DE" dirty="0" err="1"/>
              <a:t>Cäserea</a:t>
            </a:r>
            <a:r>
              <a:rPr lang="de-CH" altLang="de-DE" dirty="0"/>
              <a:t> zu seiner </a:t>
            </a:r>
            <a:r>
              <a:rPr lang="de-CH" altLang="de-DE" dirty="0" err="1"/>
              <a:t>Hauptstat</a:t>
            </a:r>
            <a:r>
              <a:rPr lang="de-CH" altLang="de-DE" dirty="0"/>
              <a:t> machte nannte sie </a:t>
            </a:r>
            <a:r>
              <a:rPr lang="de-CH" altLang="de-DE" dirty="0" err="1"/>
              <a:t>Cäserea</a:t>
            </a:r>
            <a:r>
              <a:rPr lang="de-CH" altLang="de-DE" dirty="0"/>
              <a:t> </a:t>
            </a:r>
            <a:r>
              <a:rPr lang="de-CH" altLang="de-DE" dirty="0" err="1"/>
              <a:t>Phillipi</a:t>
            </a:r>
            <a:r>
              <a:rPr lang="de-CH" altLang="de-DE" dirty="0"/>
              <a:t> </a:t>
            </a:r>
          </a:p>
          <a:p>
            <a:r>
              <a:rPr lang="de-CH" altLang="de-DE" dirty="0"/>
              <a:t>Dunkelster Ort zur Zeit Jesu , Pan Tempel , Tempel zur Verehrung des Kaiser Augustus , </a:t>
            </a:r>
            <a:r>
              <a:rPr lang="de-CH" altLang="de-DE" dirty="0" err="1"/>
              <a:t>allwe</a:t>
            </a:r>
            <a:r>
              <a:rPr lang="de-CH" altLang="de-DE" dirty="0"/>
              <a:t> mögliche Kulte praktiziert. </a:t>
            </a:r>
            <a:r>
              <a:rPr lang="en-US" altLang="de-DE" dirty="0"/>
              <a:t>Later the region was called </a:t>
            </a:r>
            <a:r>
              <a:rPr lang="en-US" altLang="de-DE" dirty="0" err="1"/>
              <a:t>Paneas</a:t>
            </a:r>
            <a:r>
              <a:rPr lang="en-US" altLang="de-DE" dirty="0"/>
              <a:t> both names were derived from that of Pan</a:t>
            </a:r>
            <a:endParaRPr lang="de-CH" altLang="de-DE" dirty="0"/>
          </a:p>
        </p:txBody>
      </p:sp>
      <p:sp>
        <p:nvSpPr>
          <p:cNvPr id="24580"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2079095D-26BF-4673-B8BD-A0A3376A28E1}" type="slidenum">
              <a:rPr lang="de-CH" altLang="de-DE" smtClean="0">
                <a:solidFill>
                  <a:srgbClr val="FFFFFF"/>
                </a:solidFill>
                <a:latin typeface="Times New Roman" pitchFamily="18" charset="0"/>
              </a:rPr>
              <a:pPr/>
              <a:t>1</a:t>
            </a:fld>
            <a:endParaRPr lang="de-CH" altLang="de-DE">
              <a:solidFill>
                <a:srgbClr val="FFFFFF"/>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p:sp>
      <p:sp>
        <p:nvSpPr>
          <p:cNvPr id="2560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t>So muss man sich Ort </a:t>
            </a:r>
            <a:r>
              <a:rPr lang="de-CH" altLang="de-DE" dirty="0" err="1"/>
              <a:t>vorstellem</a:t>
            </a:r>
            <a:r>
              <a:rPr lang="de-CH" altLang="de-DE" dirty="0"/>
              <a:t> zur Zeit Jesu , Pilgerort für verschiedene Kulte , dahin brachte Jesu seine Jünger und fragte was sagen die Leute wer ich bin?</a:t>
            </a:r>
          </a:p>
          <a:p>
            <a:r>
              <a:rPr lang="de-CH" altLang="de-DE" dirty="0"/>
              <a:t>Ein Prophet, Auferstehung des Johannes des Täufers, u.a. </a:t>
            </a:r>
          </a:p>
          <a:p>
            <a:r>
              <a:rPr lang="de-CH" altLang="de-DE" dirty="0"/>
              <a:t>Was sagt ihr wer ich bin? Wer ist Christus für dich, Prophet </a:t>
            </a:r>
            <a:r>
              <a:rPr lang="de-CH" altLang="de-DE" dirty="0" err="1"/>
              <a:t>moslems</a:t>
            </a:r>
            <a:r>
              <a:rPr lang="de-CH" altLang="de-DE" dirty="0"/>
              <a:t>, guter Mann, Vorbild, Humanisten, Hochstapler ,Märchen sagen Atheisten, </a:t>
            </a:r>
          </a:p>
          <a:p>
            <a:r>
              <a:rPr lang="de-CH" altLang="de-DE" dirty="0"/>
              <a:t>Wer ist Jesus für dich , hast du diese Frage beantwortet ? Simon Petrus antwortete: »Du bist der Christus, der Sohn des lebendigen Gottes.« </a:t>
            </a:r>
          </a:p>
        </p:txBody>
      </p:sp>
      <p:sp>
        <p:nvSpPr>
          <p:cNvPr id="25604"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85337A87-C17F-4726-BAF5-9D53C97C12F0}" type="slidenum">
              <a:rPr lang="de-CH" altLang="de-DE" smtClean="0">
                <a:solidFill>
                  <a:srgbClr val="FFFFFF"/>
                </a:solidFill>
                <a:latin typeface="Times New Roman" pitchFamily="18" charset="0"/>
              </a:rPr>
              <a:pPr/>
              <a:t>2</a:t>
            </a:fld>
            <a:endParaRPr lang="de-CH" altLang="de-DE">
              <a:solidFill>
                <a:srgbClr val="FFFFFF"/>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p:sp>
      <p:sp>
        <p:nvSpPr>
          <p:cNvPr id="266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t>Christus, der Sohn des lebendigen Gottes, der gesalbte</a:t>
            </a:r>
          </a:p>
          <a:p>
            <a:r>
              <a:rPr lang="de-CH" altLang="de-DE" dirty="0"/>
              <a:t> in heb. der Messias , der Sohn des lebendigen Gottes, die Tempel von Pan und Augustus sind nicht mehr da ein Erdbeben hat aufgeräumt </a:t>
            </a:r>
          </a:p>
          <a:p>
            <a:r>
              <a:rPr lang="de-CH" altLang="de-DE" dirty="0"/>
              <a:t>Christus wird in der ganzen Welt angebetet, er ist der Sohn Gottes</a:t>
            </a:r>
          </a:p>
        </p:txBody>
      </p:sp>
      <p:sp>
        <p:nvSpPr>
          <p:cNvPr id="26628"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932AF31E-5003-4B33-8D1C-34191C80A0D9}" type="slidenum">
              <a:rPr lang="de-CH" altLang="de-DE" smtClean="0">
                <a:solidFill>
                  <a:srgbClr val="FFFFFF"/>
                </a:solidFill>
                <a:latin typeface="Times New Roman" pitchFamily="18" charset="0"/>
              </a:rPr>
              <a:pPr/>
              <a:t>3</a:t>
            </a:fld>
            <a:endParaRPr lang="de-CH" altLang="de-DE">
              <a:solidFill>
                <a:srgbClr val="FFFFFF"/>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p:sp>
      <p:sp>
        <p:nvSpPr>
          <p:cNvPr id="276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t>Gott sande seinen Sohn um zu retten. Wer an ihn glaubt hat das ewige Leben ,</a:t>
            </a:r>
          </a:p>
          <a:p>
            <a:r>
              <a:rPr lang="de-CH" altLang="de-DE" dirty="0"/>
              <a:t>Bekenntnis wer Jesus ist, ist entscheidend. Glückselig bist du, Simon, Sohn des Jona; denn Fleisch und Blut haben es dir nicht offenbart, sondern mein Vater, der in den Himmeln ist. Gott offenbart ,Offenbarung vom Himmel, was für ein Vorrecht diese Erkenntnis zu haben , diese Sicherheit, Moslems ,Juden wissen nicht reicht es machen beste nach ihren Geboten , sind nicht sicher , Jesus schenkt Gewissheit, sein Geist bezeugt unserem Geist dass wir Gottes Kinder sind. </a:t>
            </a:r>
          </a:p>
          <a:p>
            <a:endParaRPr lang="de-CH" altLang="de-DE" dirty="0"/>
          </a:p>
        </p:txBody>
      </p:sp>
      <p:sp>
        <p:nvSpPr>
          <p:cNvPr id="27652"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7BC5FC3B-2766-418B-BB3A-2C25740AB681}" type="slidenum">
              <a:rPr lang="de-CH" altLang="de-DE" smtClean="0">
                <a:solidFill>
                  <a:srgbClr val="FFFFFF"/>
                </a:solidFill>
                <a:latin typeface="Times New Roman" pitchFamily="18" charset="0"/>
              </a:rPr>
              <a:pPr/>
              <a:t>4</a:t>
            </a:fld>
            <a:endParaRPr lang="de-CH" altLang="de-DE">
              <a:solidFill>
                <a:srgbClr val="FFFFFF"/>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p:sp>
      <p:sp>
        <p:nvSpPr>
          <p:cNvPr id="286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t>Petrus (</a:t>
            </a:r>
            <a:r>
              <a:rPr lang="de-CH" altLang="de-DE" dirty="0" err="1"/>
              <a:t>gr.</a:t>
            </a:r>
            <a:r>
              <a:rPr lang="de-CH" altLang="de-DE" dirty="0"/>
              <a:t> </a:t>
            </a:r>
            <a:r>
              <a:rPr lang="de-CH" altLang="de-DE" dirty="0" err="1"/>
              <a:t>petros</a:t>
            </a:r>
            <a:r>
              <a:rPr lang="de-CH" altLang="de-DE" dirty="0"/>
              <a:t>) bedeutet »Stein«, während das Wort für »Felsen« hier </a:t>
            </a:r>
            <a:r>
              <a:rPr lang="de-CH" altLang="de-DE" dirty="0" err="1"/>
              <a:t>petra</a:t>
            </a:r>
            <a:r>
              <a:rPr lang="de-CH" altLang="de-DE" dirty="0"/>
              <a:t> ist . Der Felsen, auf dem Christus seine Gemeinde baut ist Jesus selbst, diese Erkenntnis du bist Christus der Sohn des lebendigen Gottes (vgl. 1Kor 10,4, wo ebenfalls Petra steht, der Fels aber war Christus. Petrus war ein lebendiger Stein in diesem Bau (vgl. 1Pt 2,4-8).</a:t>
            </a:r>
          </a:p>
          <a:p>
            <a:r>
              <a:rPr lang="de-CH" altLang="de-DE" dirty="0"/>
              <a:t>Ich will meine gemeinde bauen, im Angesicht von Kulten, Götzendienst, Wiederständen, in dieser verrückten ,kaputten Welt, unter Flüchtlingen , unter Moslems ,Syrien, Bethlehem, u.a.</a:t>
            </a:r>
          </a:p>
        </p:txBody>
      </p:sp>
      <p:sp>
        <p:nvSpPr>
          <p:cNvPr id="28676"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B2515F2D-B20A-4F63-B6E5-742A4C54AEC6}" type="slidenum">
              <a:rPr lang="de-CH" altLang="de-DE" smtClean="0">
                <a:solidFill>
                  <a:srgbClr val="FFFFFF"/>
                </a:solidFill>
                <a:latin typeface="Times New Roman" pitchFamily="18" charset="0"/>
              </a:rPr>
              <a:pPr/>
              <a:t>5</a:t>
            </a:fld>
            <a:endParaRPr lang="de-CH" altLang="de-DE">
              <a:solidFill>
                <a:srgbClr val="FFFFFF"/>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p:sp>
      <p:sp>
        <p:nvSpPr>
          <p:cNvPr id="296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t>und die Pforten des Totenreiches sollen sie nicht überwältigen. </a:t>
            </a:r>
          </a:p>
          <a:p>
            <a:r>
              <a:rPr lang="de-CH" altLang="de-DE" dirty="0"/>
              <a:t>Pforte der Hölle, Hades (Totenreichs ) sollen sie nicht überwinden.</a:t>
            </a:r>
          </a:p>
          <a:p>
            <a:r>
              <a:rPr lang="de-CH" altLang="de-DE" dirty="0"/>
              <a:t>Menschenopfer im Pan Tempel , Menschen in tiefen Schlund gestürzt. Wurden nicht mehr gesehen tiefes Loch wo in unterirdische Quellen führte , wenn man Opfer nicht mehr fand ,war Opfer angenehm  andernfalls musste wiederholt werden.</a:t>
            </a:r>
          </a:p>
        </p:txBody>
      </p:sp>
      <p:sp>
        <p:nvSpPr>
          <p:cNvPr id="29700"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7F37FD74-54EC-4C01-883E-2657259B1DD1}" type="slidenum">
              <a:rPr lang="de-CH" altLang="de-DE" smtClean="0">
                <a:solidFill>
                  <a:srgbClr val="FFFFFF"/>
                </a:solidFill>
                <a:latin typeface="Times New Roman" pitchFamily="18" charset="0"/>
              </a:rPr>
              <a:pPr/>
              <a:t>6</a:t>
            </a:fld>
            <a:endParaRPr lang="de-CH" altLang="de-DE">
              <a:solidFill>
                <a:srgbClr val="FFFFFF"/>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p:sp>
      <p:sp>
        <p:nvSpPr>
          <p:cNvPr id="307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t>Bauen Gemeinde Gottes, im Angesicht von Mächten , Gewalten, Wiederstand, in Kontext von Leid und Not, halten wir Bekenntnis hoch: Du bist Christus der Sohn des Lebendigen Gottes </a:t>
            </a:r>
          </a:p>
          <a:p>
            <a:r>
              <a:rPr lang="de-CH" altLang="de-DE" dirty="0"/>
              <a:t>Dieser Christus hat Autorität zu retten , zu heilen, aufzuschliessen und abzuschliessen Offenbarung vom Vater im Himmel kann uns niemand nehmen. Diese Autorität gegeben</a:t>
            </a:r>
          </a:p>
        </p:txBody>
      </p:sp>
      <p:sp>
        <p:nvSpPr>
          <p:cNvPr id="30724"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64125D48-A16C-435D-948A-7E611B77019C}" type="slidenum">
              <a:rPr lang="de-CH" altLang="de-DE" smtClean="0">
                <a:solidFill>
                  <a:srgbClr val="FFFFFF"/>
                </a:solidFill>
                <a:latin typeface="Times New Roman" pitchFamily="18" charset="0"/>
              </a:rPr>
              <a:pPr/>
              <a:t>7</a:t>
            </a:fld>
            <a:endParaRPr lang="de-CH" altLang="de-DE">
              <a:solidFill>
                <a:srgbClr val="FFFFFF"/>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p:sp>
      <p:sp>
        <p:nvSpPr>
          <p:cNvPr id="317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a:t>Jesus hat Autorität des Reich Gottes, Diese Autorität hat er uns übertragen und uns gegeben</a:t>
            </a:r>
          </a:p>
          <a:p>
            <a:r>
              <a:rPr lang="de-CH" altLang="de-DE" dirty="0"/>
              <a:t>Binden und lösen in seinem Namen,</a:t>
            </a:r>
          </a:p>
          <a:p>
            <a:r>
              <a:rPr lang="de-CH" altLang="de-DE" dirty="0"/>
              <a:t>Mächte binden ,gebundenes lösen, </a:t>
            </a:r>
          </a:p>
          <a:p>
            <a:r>
              <a:rPr lang="de-CH" altLang="de-DE" dirty="0"/>
              <a:t>Ich will meine Gemeinde bauen, Amen</a:t>
            </a:r>
          </a:p>
          <a:p>
            <a:r>
              <a:rPr lang="de-CH" altLang="de-DE" dirty="0"/>
              <a:t>Gebet</a:t>
            </a:r>
          </a:p>
          <a:p>
            <a:endParaRPr lang="de-CH" altLang="de-DE" dirty="0"/>
          </a:p>
        </p:txBody>
      </p:sp>
      <p:sp>
        <p:nvSpPr>
          <p:cNvPr id="31748"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1pPr>
            <a:lvl2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2pPr>
            <a:lvl3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3pPr>
            <a:lvl4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4pPr>
            <a:lvl5pPr defTabSz="411163">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5pPr>
            <a:lvl6pPr marL="25146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6pPr>
            <a:lvl7pPr marL="29718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7pPr>
            <a:lvl8pPr marL="34290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8pPr>
            <a:lvl9pPr marL="3886200" indent="-228600" defTabSz="411163" eaLnBrk="0" fontAlgn="base" hangingPunct="0">
              <a:spcBef>
                <a:spcPct val="0"/>
              </a:spcBef>
              <a:spcAft>
                <a:spcPct val="0"/>
              </a:spcAft>
              <a:tabLst>
                <a:tab pos="660400" algn="l"/>
                <a:tab pos="1323975" algn="l"/>
                <a:tab pos="1985963" algn="l"/>
                <a:tab pos="2649538" algn="l"/>
              </a:tabLst>
              <a:defRPr>
                <a:solidFill>
                  <a:schemeClr val="bg1"/>
                </a:solidFill>
                <a:latin typeface="Arial" charset="0"/>
                <a:ea typeface="Arial Unicode MS" pitchFamily="34" charset="-128"/>
                <a:cs typeface="Arial Unicode MS" pitchFamily="34" charset="-128"/>
              </a:defRPr>
            </a:lvl9pPr>
          </a:lstStyle>
          <a:p>
            <a:fld id="{CD901B57-0787-41B0-8ED2-1A166E744A85}" type="slidenum">
              <a:rPr lang="de-CH" altLang="de-DE" smtClean="0">
                <a:solidFill>
                  <a:srgbClr val="FFFFFF"/>
                </a:solidFill>
                <a:latin typeface="Times New Roman" pitchFamily="18" charset="0"/>
              </a:rPr>
              <a:pPr/>
              <a:t>8</a:t>
            </a:fld>
            <a:endParaRPr lang="de-CH" altLang="de-DE">
              <a:solidFill>
                <a:srgbClr val="FFFFFF"/>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6047" y="2348400"/>
            <a:ext cx="8568531" cy="1620430"/>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DF31B4B1-61F0-4517-9A7F-FC210C132F46}" type="datetimeFigureOut">
              <a:rPr lang="de-CH"/>
              <a:pPr>
                <a:defRPr/>
              </a:pPr>
              <a:t>19.03.2017</a:t>
            </a:fld>
            <a:endParaRPr lang="de-CH"/>
          </a:p>
        </p:txBody>
      </p:sp>
      <p:sp>
        <p:nvSpPr>
          <p:cNvPr id="5" name="Fußzeilenplatzhalter 4"/>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6" name="Foliennummernplatzhalter 5"/>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5549A24B-CFD3-4641-B047-F50E36D5D323}" type="slidenum">
              <a:rPr lang="de-CH"/>
              <a:pPr>
                <a:defRPr/>
              </a:pPr>
              <a:t>‹Nr.›</a:t>
            </a:fld>
            <a:endParaRPr lang="de-CH"/>
          </a:p>
        </p:txBody>
      </p:sp>
    </p:spTree>
    <p:extLst>
      <p:ext uri="{BB962C8B-B14F-4D97-AF65-F5344CB8AC3E}">
        <p14:creationId xmlns:p14="http://schemas.microsoft.com/office/powerpoint/2010/main" val="305078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44290F6F-FB15-4BBA-8329-894719B50553}" type="datetimeFigureOut">
              <a:rPr lang="de-CH"/>
              <a:pPr>
                <a:defRPr/>
              </a:pPr>
              <a:t>19.03.2017</a:t>
            </a:fld>
            <a:endParaRPr lang="de-CH"/>
          </a:p>
        </p:txBody>
      </p:sp>
      <p:sp>
        <p:nvSpPr>
          <p:cNvPr id="5" name="Fußzeilenplatzhalter 4"/>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6" name="Foliennummernplatzhalter 5"/>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673DF345-3F3A-4B3E-B997-FE0F43BE1B34}" type="slidenum">
              <a:rPr lang="de-CH"/>
              <a:pPr>
                <a:defRPr/>
              </a:pPr>
              <a:t>‹Nr.›</a:t>
            </a:fld>
            <a:endParaRPr lang="de-CH"/>
          </a:p>
        </p:txBody>
      </p:sp>
    </p:spTree>
    <p:extLst>
      <p:ext uri="{BB962C8B-B14F-4D97-AF65-F5344CB8AC3E}">
        <p14:creationId xmlns:p14="http://schemas.microsoft.com/office/powerpoint/2010/main" val="92578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8453" y="302738"/>
            <a:ext cx="2268141" cy="6450223"/>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504031" y="302738"/>
            <a:ext cx="6636411" cy="64502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80A2AF5F-05B0-4BD5-9552-CFD14D52ABAB}" type="datetimeFigureOut">
              <a:rPr lang="de-CH"/>
              <a:pPr>
                <a:defRPr/>
              </a:pPr>
              <a:t>19.03.2017</a:t>
            </a:fld>
            <a:endParaRPr lang="de-CH"/>
          </a:p>
        </p:txBody>
      </p:sp>
      <p:sp>
        <p:nvSpPr>
          <p:cNvPr id="5" name="Fußzeilenplatzhalter 4"/>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6" name="Foliennummernplatzhalter 5"/>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EC6A634D-60E8-4E4E-872C-2BFA9EA85680}" type="slidenum">
              <a:rPr lang="de-CH"/>
              <a:pPr>
                <a:defRPr/>
              </a:pPr>
              <a:t>‹Nr.›</a:t>
            </a:fld>
            <a:endParaRPr lang="de-CH"/>
          </a:p>
        </p:txBody>
      </p:sp>
    </p:spTree>
    <p:extLst>
      <p:ext uri="{BB962C8B-B14F-4D97-AF65-F5344CB8AC3E}">
        <p14:creationId xmlns:p14="http://schemas.microsoft.com/office/powerpoint/2010/main" val="4071976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pic>
        <p:nvPicPr>
          <p:cNvPr id="4" name="screensho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7938"/>
            <a:ext cx="19907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6" name="Shape 56"/>
          <p:cNvSpPr>
            <a:spLocks noGrp="1"/>
          </p:cNvSpPr>
          <p:nvPr>
            <p:ph type="title"/>
          </p:nvPr>
        </p:nvSpPr>
        <p:spPr>
          <a:prstGeom prst="rect">
            <a:avLst/>
          </a:prstGeom>
        </p:spPr>
        <p:txBody>
          <a:bodyPr/>
          <a:lstStyle/>
          <a:p>
            <a:r>
              <a:t>Titeltekst</a:t>
            </a:r>
          </a:p>
        </p:txBody>
      </p:sp>
      <p:sp>
        <p:nvSpPr>
          <p:cNvPr id="57" name="Shape 57"/>
          <p:cNvSpPr>
            <a:spLocks noGrp="1"/>
          </p:cNvSpPr>
          <p:nvPr>
            <p:ph type="body" idx="1"/>
          </p:nvPr>
        </p:nvSpPr>
        <p:spPr>
          <a:prstGeom prst="rect">
            <a:avLst/>
          </a:prstGeom>
        </p:spPr>
        <p:txBody>
          <a:bodyPr/>
          <a:lstStyle>
            <a:lvl1pPr marL="0" indent="0">
              <a:buSzTx/>
              <a:buNone/>
            </a:lvl1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Shape 59"/>
          <p:cNvSpPr>
            <a:spLocks noGrp="1"/>
          </p:cNvSpPr>
          <p:nvPr>
            <p:ph type="sldNum" sz="quarter" idx="10"/>
          </p:nvPr>
        </p:nvSpPr>
        <p:spPr/>
        <p:txBody>
          <a:bodyPr/>
          <a:lstStyle>
            <a:lvl1pPr>
              <a:defRPr/>
            </a:lvl1pPr>
          </a:lstStyle>
          <a:p>
            <a:pPr>
              <a:defRPr/>
            </a:pPr>
            <a:fld id="{E2259BC5-E168-4F72-999D-430EBEFC65A4}" type="slidenum">
              <a:rPr/>
              <a:pPr>
                <a:defRPr/>
              </a:pPr>
              <a:t>‹Nr.›</a:t>
            </a:fld>
            <a:endParaRPr/>
          </a:p>
        </p:txBody>
      </p:sp>
    </p:spTree>
    <p:extLst>
      <p:ext uri="{BB962C8B-B14F-4D97-AF65-F5344CB8AC3E}">
        <p14:creationId xmlns:p14="http://schemas.microsoft.com/office/powerpoint/2010/main" val="21294138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lumMod val="95000"/>
                  </a:schemeClr>
                </a:solidFill>
              </a:defRPr>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9A2116A0-99A0-481A-9582-AC27D7786D5C}" type="datetimeFigureOut">
              <a:rPr lang="de-CH"/>
              <a:pPr>
                <a:defRPr/>
              </a:pPr>
              <a:t>19.03.2017</a:t>
            </a:fld>
            <a:endParaRPr lang="de-CH"/>
          </a:p>
        </p:txBody>
      </p:sp>
      <p:sp>
        <p:nvSpPr>
          <p:cNvPr id="5" name="Fußzeilenplatzhalter 4"/>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6" name="Foliennummernplatzhalter 5"/>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58CCE8F4-A296-4DFB-AEFF-85DAE63D0BA1}" type="slidenum">
              <a:rPr lang="de-CH"/>
              <a:pPr>
                <a:defRPr/>
              </a:pPr>
              <a:t>‹Nr.›</a:t>
            </a:fld>
            <a:endParaRPr lang="de-CH"/>
          </a:p>
        </p:txBody>
      </p:sp>
    </p:spTree>
    <p:extLst>
      <p:ext uri="{BB962C8B-B14F-4D97-AF65-F5344CB8AC3E}">
        <p14:creationId xmlns:p14="http://schemas.microsoft.com/office/powerpoint/2010/main" val="148324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300" y="4857792"/>
            <a:ext cx="8568531" cy="1501435"/>
          </a:xfrm>
        </p:spPr>
        <p:txBody>
          <a:bodyPr anchor="t"/>
          <a:lstStyle>
            <a:lvl1pPr algn="l">
              <a:defRPr sz="4400" b="1" cap="all"/>
            </a:lvl1pPr>
          </a:lstStyle>
          <a:p>
            <a:r>
              <a:rPr lang="de-DE"/>
              <a:t>Titelmasterformat durch Klicken bearbeiten</a:t>
            </a:r>
            <a:endParaRPr lang="de-CH"/>
          </a:p>
        </p:txBody>
      </p:sp>
      <p:sp>
        <p:nvSpPr>
          <p:cNvPr id="3" name="Textplatzhalter 2"/>
          <p:cNvSpPr>
            <a:spLocks noGrp="1"/>
          </p:cNvSpPr>
          <p:nvPr>
            <p:ph type="body" idx="1"/>
          </p:nvPr>
        </p:nvSpPr>
        <p:spPr>
          <a:xfrm>
            <a:off x="796300" y="3204114"/>
            <a:ext cx="8568531" cy="1653678"/>
          </a:xfrm>
        </p:spPr>
        <p:txBody>
          <a:bodyPr anchor="b"/>
          <a:lstStyle>
            <a:lvl1pPr marL="0" indent="0">
              <a:buNone/>
              <a:defRPr sz="2200">
                <a:solidFill>
                  <a:schemeClr val="tx1">
                    <a:tint val="7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1C716CE9-949C-4638-93A8-A00254A5D462}" type="datetimeFigureOut">
              <a:rPr lang="de-CH"/>
              <a:pPr>
                <a:defRPr/>
              </a:pPr>
              <a:t>19.03.2017</a:t>
            </a:fld>
            <a:endParaRPr lang="de-CH"/>
          </a:p>
        </p:txBody>
      </p:sp>
      <p:sp>
        <p:nvSpPr>
          <p:cNvPr id="5" name="Fußzeilenplatzhalter 4"/>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6" name="Foliennummernplatzhalter 5"/>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C646497B-00C2-4E66-A6D5-3A78571BFBD9}" type="slidenum">
              <a:rPr lang="de-CH"/>
              <a:pPr>
                <a:defRPr/>
              </a:pPr>
              <a:t>‹Nr.›</a:t>
            </a:fld>
            <a:endParaRPr lang="de-CH"/>
          </a:p>
        </p:txBody>
      </p:sp>
    </p:spTree>
    <p:extLst>
      <p:ext uri="{BB962C8B-B14F-4D97-AF65-F5344CB8AC3E}">
        <p14:creationId xmlns:p14="http://schemas.microsoft.com/office/powerpoint/2010/main" val="11873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504031"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124318"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7EF5F8BF-9053-4EA3-A622-C09AF999664A}" type="datetimeFigureOut">
              <a:rPr lang="de-CH"/>
              <a:pPr>
                <a:defRPr/>
              </a:pPr>
              <a:t>19.03.2017</a:t>
            </a:fld>
            <a:endParaRPr lang="de-CH"/>
          </a:p>
        </p:txBody>
      </p:sp>
      <p:sp>
        <p:nvSpPr>
          <p:cNvPr id="6" name="Fußzeilenplatzhalter 5"/>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7" name="Foliennummernplatzhalter 6"/>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8D46A247-F29B-4D4E-9047-3452EFFFB2F6}" type="slidenum">
              <a:rPr lang="de-CH"/>
              <a:pPr>
                <a:defRPr/>
              </a:pPr>
              <a:t>‹Nr.›</a:t>
            </a:fld>
            <a:endParaRPr lang="de-CH"/>
          </a:p>
        </p:txBody>
      </p:sp>
    </p:spTree>
    <p:extLst>
      <p:ext uri="{BB962C8B-B14F-4D97-AF65-F5344CB8AC3E}">
        <p14:creationId xmlns:p14="http://schemas.microsoft.com/office/powerpoint/2010/main" val="164876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504031" y="1692178"/>
            <a:ext cx="4454027"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de-DE"/>
              <a:t>Textmasterformat bearbeiten</a:t>
            </a:r>
          </a:p>
        </p:txBody>
      </p:sp>
      <p:sp>
        <p:nvSpPr>
          <p:cNvPr id="4" name="Inhaltsplatzhalt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120818" y="1692178"/>
            <a:ext cx="4455776"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de-DE"/>
              <a:t>Textmasterformat bearbeiten</a:t>
            </a:r>
          </a:p>
        </p:txBody>
      </p:sp>
      <p:sp>
        <p:nvSpPr>
          <p:cNvPr id="6" name="Inhaltsplatzhalt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3BDA8778-4EC1-4A9E-B77E-9335616BAFDE}" type="datetimeFigureOut">
              <a:rPr lang="de-CH"/>
              <a:pPr>
                <a:defRPr/>
              </a:pPr>
              <a:t>19.03.2017</a:t>
            </a:fld>
            <a:endParaRPr lang="de-CH"/>
          </a:p>
        </p:txBody>
      </p:sp>
      <p:sp>
        <p:nvSpPr>
          <p:cNvPr id="8" name="Fußzeilenplatzhalter 7"/>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9" name="Foliennummernplatzhalter 8"/>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4D465BC9-D519-4D9E-B84E-4E2275D5E28B}" type="slidenum">
              <a:rPr lang="de-CH"/>
              <a:pPr>
                <a:defRPr/>
              </a:pPr>
              <a:t>‹Nr.›</a:t>
            </a:fld>
            <a:endParaRPr lang="de-CH"/>
          </a:p>
        </p:txBody>
      </p:sp>
    </p:spTree>
    <p:extLst>
      <p:ext uri="{BB962C8B-B14F-4D97-AF65-F5344CB8AC3E}">
        <p14:creationId xmlns:p14="http://schemas.microsoft.com/office/powerpoint/2010/main" val="88808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B4EA8A15-39D1-4F2D-BC1D-39D418E7260A}" type="datetimeFigureOut">
              <a:rPr lang="de-CH"/>
              <a:pPr>
                <a:defRPr/>
              </a:pPr>
              <a:t>19.03.2017</a:t>
            </a:fld>
            <a:endParaRPr lang="de-CH"/>
          </a:p>
        </p:txBody>
      </p:sp>
      <p:sp>
        <p:nvSpPr>
          <p:cNvPr id="4" name="Fußzeilenplatzhalter 3"/>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5" name="Foliennummernplatzhalter 4"/>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2FCB3980-A1AD-4B27-BA9C-5C30548429D6}" type="slidenum">
              <a:rPr lang="de-CH"/>
              <a:pPr>
                <a:defRPr/>
              </a:pPr>
              <a:t>‹Nr.›</a:t>
            </a:fld>
            <a:endParaRPr lang="de-CH"/>
          </a:p>
        </p:txBody>
      </p:sp>
    </p:spTree>
    <p:extLst>
      <p:ext uri="{BB962C8B-B14F-4D97-AF65-F5344CB8AC3E}">
        <p14:creationId xmlns:p14="http://schemas.microsoft.com/office/powerpoint/2010/main" val="282949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25D5975F-2ED3-4AC6-9905-6F65FCE8368A}" type="datetimeFigureOut">
              <a:rPr lang="de-CH"/>
              <a:pPr>
                <a:defRPr/>
              </a:pPr>
              <a:t>19.03.2017</a:t>
            </a:fld>
            <a:endParaRPr lang="de-CH"/>
          </a:p>
        </p:txBody>
      </p:sp>
      <p:sp>
        <p:nvSpPr>
          <p:cNvPr id="3" name="Fußzeilenplatzhalter 2"/>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4" name="Foliennummernplatzhalter 3"/>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90DA577E-355C-457C-BAAD-6DBEDA889FDA}" type="slidenum">
              <a:rPr lang="de-CH"/>
              <a:pPr>
                <a:defRPr/>
              </a:pPr>
              <a:t>‹Nr.›</a:t>
            </a:fld>
            <a:endParaRPr lang="de-CH"/>
          </a:p>
        </p:txBody>
      </p:sp>
    </p:spTree>
    <p:extLst>
      <p:ext uri="{BB962C8B-B14F-4D97-AF65-F5344CB8AC3E}">
        <p14:creationId xmlns:p14="http://schemas.microsoft.com/office/powerpoint/2010/main" val="37440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032" y="300987"/>
            <a:ext cx="3316456" cy="1280945"/>
          </a:xfrm>
        </p:spPr>
        <p:txBody>
          <a:bodyPr anchor="b"/>
          <a:lstStyle>
            <a:lvl1pPr algn="l">
              <a:defRPr sz="2200" b="1"/>
            </a:lvl1pPr>
          </a:lstStyle>
          <a:p>
            <a:r>
              <a:rPr lang="de-DE"/>
              <a:t>Titelmasterformat durch Klicken bearbeiten</a:t>
            </a:r>
            <a:endParaRPr lang="de-CH"/>
          </a:p>
        </p:txBody>
      </p:sp>
      <p:sp>
        <p:nvSpPr>
          <p:cNvPr id="3" name="Inhaltsplatzhalter 2"/>
          <p:cNvSpPr>
            <a:spLocks noGrp="1"/>
          </p:cNvSpPr>
          <p:nvPr>
            <p:ph idx="1"/>
          </p:nvPr>
        </p:nvSpPr>
        <p:spPr>
          <a:xfrm>
            <a:off x="3941245" y="30098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04032" y="1581933"/>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3A2EBF10-D9E3-431F-931E-A00B9E752555}" type="datetimeFigureOut">
              <a:rPr lang="de-CH"/>
              <a:pPr>
                <a:defRPr/>
              </a:pPr>
              <a:t>19.03.2017</a:t>
            </a:fld>
            <a:endParaRPr lang="de-CH"/>
          </a:p>
        </p:txBody>
      </p:sp>
      <p:sp>
        <p:nvSpPr>
          <p:cNvPr id="6" name="Fußzeilenplatzhalter 5"/>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7" name="Foliennummernplatzhalter 6"/>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BB6D740E-74FD-49B7-8E85-9D67D167D38E}" type="slidenum">
              <a:rPr lang="de-CH"/>
              <a:pPr>
                <a:defRPr/>
              </a:pPr>
              <a:t>‹Nr.›</a:t>
            </a:fld>
            <a:endParaRPr lang="de-CH"/>
          </a:p>
        </p:txBody>
      </p:sp>
    </p:spTree>
    <p:extLst>
      <p:ext uri="{BB962C8B-B14F-4D97-AF65-F5344CB8AC3E}">
        <p14:creationId xmlns:p14="http://schemas.microsoft.com/office/powerpoint/2010/main" val="297833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5873" y="5291772"/>
            <a:ext cx="6048375" cy="624724"/>
          </a:xfrm>
        </p:spPr>
        <p:txBody>
          <a:bodyPr anchor="b"/>
          <a:lstStyle>
            <a:lvl1pPr algn="l">
              <a:defRPr sz="2200" b="1"/>
            </a:lvl1pPr>
          </a:lstStyle>
          <a:p>
            <a:r>
              <a:rPr lang="de-DE"/>
              <a:t>Titelmasterformat durch Klicken bearbeiten</a:t>
            </a:r>
            <a:endParaRPr lang="de-CH"/>
          </a:p>
        </p:txBody>
      </p:sp>
      <p:sp>
        <p:nvSpPr>
          <p:cNvPr id="3" name="Bildplatzhalter 2"/>
          <p:cNvSpPr>
            <a:spLocks noGrp="1"/>
          </p:cNvSpPr>
          <p:nvPr>
            <p:ph type="pic" idx="1"/>
          </p:nvPr>
        </p:nvSpPr>
        <p:spPr>
          <a:xfrm>
            <a:off x="1975873" y="675471"/>
            <a:ext cx="6048375" cy="4535805"/>
          </a:xfrm>
        </p:spPr>
        <p:txBody>
          <a:bodyPr rtlCol="0">
            <a:normAutofit/>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endParaRPr lang="de-CH" noProof="0"/>
          </a:p>
        </p:txBody>
      </p:sp>
      <p:sp>
        <p:nvSpPr>
          <p:cNvPr id="4" name="Textplatzhalter 3"/>
          <p:cNvSpPr>
            <a:spLocks noGrp="1"/>
          </p:cNvSpPr>
          <p:nvPr>
            <p:ph type="body" sz="half" idx="2"/>
          </p:nvPr>
        </p:nvSpPr>
        <p:spPr>
          <a:xfrm>
            <a:off x="1975873" y="5916496"/>
            <a:ext cx="6048375" cy="887211"/>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D189ED64-A641-486E-8EEF-0B9228D87C50}" type="datetimeFigureOut">
              <a:rPr lang="de-CH"/>
              <a:pPr>
                <a:defRPr/>
              </a:pPr>
              <a:t>19.03.2017</a:t>
            </a:fld>
            <a:endParaRPr lang="de-CH"/>
          </a:p>
        </p:txBody>
      </p:sp>
      <p:sp>
        <p:nvSpPr>
          <p:cNvPr id="6" name="Fußzeilenplatzhalter 5"/>
          <p:cNvSpPr>
            <a:spLocks noGrp="1"/>
          </p:cNvSpPr>
          <p:nvPr>
            <p:ph type="ftr" sz="quarter" idx="11"/>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endParaRPr lang="de-CH"/>
          </a:p>
        </p:txBody>
      </p:sp>
      <p:sp>
        <p:nvSpPr>
          <p:cNvPr id="7" name="Foliennummernplatzhalter 6"/>
          <p:cNvSpPr>
            <a:spLocks noGrp="1"/>
          </p:cNvSpPr>
          <p:nvPr>
            <p:ph type="sldNum" sz="quarter" idx="12"/>
          </p:nvPr>
        </p:nvSpPr>
        <p:spPr/>
        <p:txBody>
          <a:bodyPr/>
          <a:lstStyle>
            <a:lvl1pPr defTabSz="449263" eaLnBrk="0" fontAlgn="base" hangingPunct="0">
              <a:spcBef>
                <a:spcPct val="0"/>
              </a:spcBef>
              <a:spcAft>
                <a:spcPct val="0"/>
              </a:spcAft>
              <a:defRPr>
                <a:latin typeface="Arial" charset="0"/>
                <a:ea typeface="MS PGothic" pitchFamily="34" charset="-128"/>
              </a:defRPr>
            </a:lvl1pPr>
          </a:lstStyle>
          <a:p>
            <a:pPr>
              <a:defRPr/>
            </a:pPr>
            <a:fld id="{46917776-B5CD-42B3-9C09-8EC601D402B5}" type="slidenum">
              <a:rPr lang="de-CH"/>
              <a:pPr>
                <a:defRPr/>
              </a:pPr>
              <a:t>‹Nr.›</a:t>
            </a:fld>
            <a:endParaRPr lang="de-CH"/>
          </a:p>
        </p:txBody>
      </p:sp>
    </p:spTree>
    <p:extLst>
      <p:ext uri="{BB962C8B-B14F-4D97-AF65-F5344CB8AC3E}">
        <p14:creationId xmlns:p14="http://schemas.microsoft.com/office/powerpoint/2010/main" val="229781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2322"/>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de-DE" altLang="de-DE"/>
              <a:t>Titelmasterformat durch Klicken bearbeiten</a:t>
            </a:r>
            <a:endParaRPr lang="de-CH" altLang="de-DE"/>
          </a:p>
        </p:txBody>
      </p:sp>
      <p:sp>
        <p:nvSpPr>
          <p:cNvPr id="1027" name="Textplatzhalter 2"/>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a:p>
        </p:txBody>
      </p:sp>
      <p:sp>
        <p:nvSpPr>
          <p:cNvPr id="4" name="Datumsplatzhalter 3"/>
          <p:cNvSpPr>
            <a:spLocks noGrp="1"/>
          </p:cNvSpPr>
          <p:nvPr>
            <p:ph type="dt" sz="half" idx="2"/>
          </p:nvPr>
        </p:nvSpPr>
        <p:spPr>
          <a:xfrm>
            <a:off x="503238" y="7007225"/>
            <a:ext cx="2352675" cy="401638"/>
          </a:xfrm>
          <a:prstGeom prst="rect">
            <a:avLst/>
          </a:prstGeom>
        </p:spPr>
        <p:txBody>
          <a:bodyPr vert="horz" lIns="100794" tIns="50397" rIns="100794" bIns="50397" rtlCol="0" anchor="ctr"/>
          <a:lstStyle>
            <a:lvl1pPr algn="l" defTabSz="1007943" eaLnBrk="1" fontAlgn="auto" hangingPunct="1">
              <a:spcBef>
                <a:spcPts val="0"/>
              </a:spcBef>
              <a:spcAft>
                <a:spcPts val="0"/>
              </a:spcAft>
              <a:defRPr sz="1300">
                <a:solidFill>
                  <a:prstClr val="black">
                    <a:tint val="75000"/>
                  </a:prstClr>
                </a:solidFill>
                <a:latin typeface="Calibri"/>
                <a:ea typeface="+mn-ea"/>
                <a:cs typeface="+mn-cs"/>
              </a:defRPr>
            </a:lvl1pPr>
          </a:lstStyle>
          <a:p>
            <a:pPr>
              <a:defRPr/>
            </a:pPr>
            <a:fld id="{9CDF8488-763E-4C6F-8695-C428CF40F449}" type="datetimeFigureOut">
              <a:rPr lang="de-CH"/>
              <a:pPr>
                <a:defRPr/>
              </a:pPr>
              <a:t>19.03.2017</a:t>
            </a:fld>
            <a:endParaRPr lang="de-CH"/>
          </a:p>
        </p:txBody>
      </p:sp>
      <p:sp>
        <p:nvSpPr>
          <p:cNvPr id="5" name="Fußzeilenplatzhalter 4"/>
          <p:cNvSpPr>
            <a:spLocks noGrp="1"/>
          </p:cNvSpPr>
          <p:nvPr>
            <p:ph type="ftr" sz="quarter" idx="3"/>
          </p:nvPr>
        </p:nvSpPr>
        <p:spPr>
          <a:xfrm>
            <a:off x="3444875" y="7007225"/>
            <a:ext cx="3190875" cy="401638"/>
          </a:xfrm>
          <a:prstGeom prst="rect">
            <a:avLst/>
          </a:prstGeom>
        </p:spPr>
        <p:txBody>
          <a:bodyPr vert="horz" lIns="100794" tIns="50397" rIns="100794" bIns="50397" rtlCol="0" anchor="ctr"/>
          <a:lstStyle>
            <a:lvl1pPr algn="ctr" defTabSz="1007943" eaLnBrk="1" fontAlgn="auto" hangingPunct="1">
              <a:spcBef>
                <a:spcPts val="0"/>
              </a:spcBef>
              <a:spcAft>
                <a:spcPts val="0"/>
              </a:spcAft>
              <a:defRPr sz="1300">
                <a:solidFill>
                  <a:prstClr val="black">
                    <a:tint val="75000"/>
                  </a:prstClr>
                </a:solidFill>
                <a:latin typeface="Calibri"/>
                <a:ea typeface="+mn-ea"/>
                <a:cs typeface="+mn-cs"/>
              </a:defRPr>
            </a:lvl1pPr>
          </a:lstStyle>
          <a:p>
            <a:pPr>
              <a:defRPr/>
            </a:pPr>
            <a:endParaRPr lang="de-CH"/>
          </a:p>
        </p:txBody>
      </p:sp>
      <p:sp>
        <p:nvSpPr>
          <p:cNvPr id="6" name="Foliennummernplatzhalter 5"/>
          <p:cNvSpPr>
            <a:spLocks noGrp="1"/>
          </p:cNvSpPr>
          <p:nvPr>
            <p:ph type="sldNum" sz="quarter" idx="4"/>
          </p:nvPr>
        </p:nvSpPr>
        <p:spPr>
          <a:xfrm>
            <a:off x="7224713" y="7007225"/>
            <a:ext cx="2352675" cy="401638"/>
          </a:xfrm>
          <a:prstGeom prst="rect">
            <a:avLst/>
          </a:prstGeom>
        </p:spPr>
        <p:txBody>
          <a:bodyPr vert="horz" lIns="100794" tIns="50397" rIns="100794" bIns="50397" rtlCol="0" anchor="ctr"/>
          <a:lstStyle>
            <a:lvl1pPr algn="r" defTabSz="1007943" eaLnBrk="1" fontAlgn="auto" hangingPunct="1">
              <a:spcBef>
                <a:spcPts val="0"/>
              </a:spcBef>
              <a:spcAft>
                <a:spcPts val="0"/>
              </a:spcAft>
              <a:defRPr sz="1300">
                <a:solidFill>
                  <a:prstClr val="black">
                    <a:tint val="75000"/>
                  </a:prstClr>
                </a:solidFill>
                <a:latin typeface="Calibri"/>
                <a:ea typeface="+mn-ea"/>
                <a:cs typeface="+mn-cs"/>
              </a:defRPr>
            </a:lvl1pPr>
          </a:lstStyle>
          <a:p>
            <a:pPr>
              <a:defRPr/>
            </a:pPr>
            <a:fld id="{71E6761C-5CC9-4DA2-ADF6-10C1A69F32D9}" type="slidenum">
              <a:rPr lang="de-CH"/>
              <a:pPr>
                <a:defRPr/>
              </a:pPr>
              <a:t>‹Nr.›</a:t>
            </a:fld>
            <a:endParaRPr lang="de-CH"/>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Lst>
  <p:txStyles>
    <p:titleStyle>
      <a:lvl1pPr algn="ctr" defTabSz="1006475" rtl="0" eaLnBrk="0" fontAlgn="base" hangingPunct="0">
        <a:spcBef>
          <a:spcPct val="0"/>
        </a:spcBef>
        <a:spcAft>
          <a:spcPct val="0"/>
        </a:spcAft>
        <a:defRPr sz="4900" kern="1200">
          <a:solidFill>
            <a:schemeClr val="tx1"/>
          </a:solidFill>
          <a:latin typeface="+mj-lt"/>
          <a:ea typeface="+mj-ea"/>
          <a:cs typeface="+mj-cs"/>
        </a:defRPr>
      </a:lvl1pPr>
      <a:lvl2pPr algn="ctr" defTabSz="1006475" rtl="0" eaLnBrk="0" fontAlgn="base" hangingPunct="0">
        <a:spcBef>
          <a:spcPct val="0"/>
        </a:spcBef>
        <a:spcAft>
          <a:spcPct val="0"/>
        </a:spcAft>
        <a:defRPr sz="4900">
          <a:solidFill>
            <a:schemeClr val="tx1"/>
          </a:solidFill>
          <a:latin typeface="Calibri" pitchFamily="34" charset="0"/>
        </a:defRPr>
      </a:lvl2pPr>
      <a:lvl3pPr algn="ctr" defTabSz="1006475" rtl="0" eaLnBrk="0" fontAlgn="base" hangingPunct="0">
        <a:spcBef>
          <a:spcPct val="0"/>
        </a:spcBef>
        <a:spcAft>
          <a:spcPct val="0"/>
        </a:spcAft>
        <a:defRPr sz="4900">
          <a:solidFill>
            <a:schemeClr val="tx1"/>
          </a:solidFill>
          <a:latin typeface="Calibri" pitchFamily="34" charset="0"/>
        </a:defRPr>
      </a:lvl3pPr>
      <a:lvl4pPr algn="ctr" defTabSz="1006475" rtl="0" eaLnBrk="0" fontAlgn="base" hangingPunct="0">
        <a:spcBef>
          <a:spcPct val="0"/>
        </a:spcBef>
        <a:spcAft>
          <a:spcPct val="0"/>
        </a:spcAft>
        <a:defRPr sz="4900">
          <a:solidFill>
            <a:schemeClr val="tx1"/>
          </a:solidFill>
          <a:latin typeface="Calibri" pitchFamily="34" charset="0"/>
        </a:defRPr>
      </a:lvl4pPr>
      <a:lvl5pPr algn="ctr" defTabSz="1006475" rtl="0" eaLnBrk="0" fontAlgn="base" hangingPunct="0">
        <a:spcBef>
          <a:spcPct val="0"/>
        </a:spcBef>
        <a:spcAft>
          <a:spcPct val="0"/>
        </a:spcAft>
        <a:defRPr sz="4900">
          <a:solidFill>
            <a:schemeClr val="tx1"/>
          </a:solidFill>
          <a:latin typeface="Calibri" pitchFamily="34" charset="0"/>
        </a:defRPr>
      </a:lvl5pPr>
      <a:lvl6pPr marL="457200" algn="ctr" defTabSz="1006475" rtl="0" fontAlgn="base">
        <a:spcBef>
          <a:spcPct val="0"/>
        </a:spcBef>
        <a:spcAft>
          <a:spcPct val="0"/>
        </a:spcAft>
        <a:defRPr sz="4900">
          <a:solidFill>
            <a:schemeClr val="tx1"/>
          </a:solidFill>
          <a:latin typeface="Calibri" pitchFamily="34" charset="0"/>
        </a:defRPr>
      </a:lvl6pPr>
      <a:lvl7pPr marL="914400" algn="ctr" defTabSz="1006475" rtl="0" fontAlgn="base">
        <a:spcBef>
          <a:spcPct val="0"/>
        </a:spcBef>
        <a:spcAft>
          <a:spcPct val="0"/>
        </a:spcAft>
        <a:defRPr sz="4900">
          <a:solidFill>
            <a:schemeClr val="tx1"/>
          </a:solidFill>
          <a:latin typeface="Calibri" pitchFamily="34" charset="0"/>
        </a:defRPr>
      </a:lvl7pPr>
      <a:lvl8pPr marL="1371600" algn="ctr" defTabSz="1006475" rtl="0" fontAlgn="base">
        <a:spcBef>
          <a:spcPct val="0"/>
        </a:spcBef>
        <a:spcAft>
          <a:spcPct val="0"/>
        </a:spcAft>
        <a:defRPr sz="4900">
          <a:solidFill>
            <a:schemeClr val="tx1"/>
          </a:solidFill>
          <a:latin typeface="Calibri" pitchFamily="34" charset="0"/>
        </a:defRPr>
      </a:lvl8pPr>
      <a:lvl9pPr marL="1828800" algn="ctr" defTabSz="1006475" rtl="0" fontAlgn="base">
        <a:spcBef>
          <a:spcPct val="0"/>
        </a:spcBef>
        <a:spcAft>
          <a:spcPct val="0"/>
        </a:spcAft>
        <a:defRPr sz="4900">
          <a:solidFill>
            <a:schemeClr val="tx1"/>
          </a:solidFill>
          <a:latin typeface="Calibri" pitchFamily="34" charset="0"/>
        </a:defRPr>
      </a:lvl9pPr>
    </p:titleStyle>
    <p:bodyStyle>
      <a:lvl1pPr marL="377825" indent="-377825" algn="l" defTabSz="1006475"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58888" indent="-250825" algn="l" defTabSz="1006475"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63713" indent="-250825" algn="l" defTabSz="1006475"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66950" indent="-250825" algn="l" defTabSz="1006475"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de-DE"/>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a:t>Matthäus 16,13ff</a:t>
            </a:r>
          </a:p>
        </p:txBody>
      </p:sp>
      <p:sp>
        <p:nvSpPr>
          <p:cNvPr id="14339" name="Inhaltsplatzhalter 2"/>
          <p:cNvSpPr>
            <a:spLocks noGrp="1"/>
          </p:cNvSpPr>
          <p:nvPr>
            <p:ph idx="1"/>
          </p:nvPr>
        </p:nvSpPr>
        <p:spPr/>
        <p:txBody>
          <a:bodyPr/>
          <a:lstStyle/>
          <a:p>
            <a:pPr marL="0" indent="0">
              <a:buFont typeface="Arial" charset="0"/>
              <a:buNone/>
            </a:pPr>
            <a:r>
              <a:rPr lang="de-CH" altLang="de-DE"/>
              <a:t>Als Jesus in die Gegend von Cäsarea Philippi kam, fragte er seine Jünger: »Für wen halten die Leute den Menschensohn?«  »Nun«, erwiderten sie, »manche sagen, er ist Johannes der Täufer, andere sagen, Elia, und wieder andere halten ihn für Jeremia oder einen der anderen Propheten.«  Daraufhin fragte er sie: »Und was meint ihr, wer ich bin?«  Simon Petrus antwortete: »Du bist der Christus, der Sohn des lebendigen Gottes.«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149"/>
          <p:cNvSpPr>
            <a:spLocks noGrp="1"/>
          </p:cNvSpPr>
          <p:nvPr>
            <p:ph type="title"/>
          </p:nvPr>
        </p:nvSpPr>
        <p:spPr>
          <a:xfrm>
            <a:off x="906463" y="88900"/>
            <a:ext cx="8602662" cy="1673225"/>
          </a:xfrm>
        </p:spPr>
        <p:txBody>
          <a:bodyPr/>
          <a:lstStyle/>
          <a:p>
            <a:endParaRPr lang="de-DE" altLang="de-DE"/>
          </a:p>
        </p:txBody>
      </p:sp>
      <p:sp>
        <p:nvSpPr>
          <p:cNvPr id="15363" name="Shape 150"/>
          <p:cNvSpPr>
            <a:spLocks noGrp="1"/>
          </p:cNvSpPr>
          <p:nvPr>
            <p:ph type="body" idx="1"/>
          </p:nvPr>
        </p:nvSpPr>
        <p:spPr>
          <a:xfrm>
            <a:off x="863600" y="179388"/>
            <a:ext cx="8713788" cy="6573837"/>
          </a:xfrm>
        </p:spPr>
        <p:txBody>
          <a:bodyPr/>
          <a:lstStyle/>
          <a:p>
            <a:r>
              <a:rPr lang="de-CH" altLang="de-DE"/>
              <a:t> </a:t>
            </a:r>
            <a:endParaRPr lang="de-DE" altLang="de-DE"/>
          </a:p>
        </p:txBody>
      </p:sp>
      <p:pic>
        <p:nvPicPr>
          <p:cNvPr id="15364" name="screensho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79388"/>
            <a:ext cx="10296526" cy="738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45"/>
          <p:cNvSpPr>
            <a:spLocks noGrp="1"/>
          </p:cNvSpPr>
          <p:nvPr>
            <p:ph type="title"/>
          </p:nvPr>
        </p:nvSpPr>
        <p:spPr>
          <a:xfrm>
            <a:off x="906463" y="88900"/>
            <a:ext cx="8602662" cy="1673225"/>
          </a:xfrm>
        </p:spPr>
        <p:txBody>
          <a:bodyPr/>
          <a:lstStyle/>
          <a:p>
            <a:endParaRPr lang="de-DE" altLang="de-DE"/>
          </a:p>
        </p:txBody>
      </p:sp>
      <p:sp>
        <p:nvSpPr>
          <p:cNvPr id="16387" name="Shape 146"/>
          <p:cNvSpPr>
            <a:spLocks noGrp="1"/>
          </p:cNvSpPr>
          <p:nvPr>
            <p:ph type="body" idx="1"/>
          </p:nvPr>
        </p:nvSpPr>
        <p:spPr/>
        <p:txBody>
          <a:bodyPr/>
          <a:lstStyle/>
          <a:p>
            <a:endParaRPr lang="de-DE" altLang="de-DE"/>
          </a:p>
        </p:txBody>
      </p:sp>
      <p:pic>
        <p:nvPicPr>
          <p:cNvPr id="16388" name="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7938"/>
            <a:ext cx="10213975" cy="766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a:t>Johannes 3,16ff</a:t>
            </a:r>
          </a:p>
        </p:txBody>
      </p:sp>
      <p:sp>
        <p:nvSpPr>
          <p:cNvPr id="17411" name="Inhaltsplatzhalter 2"/>
          <p:cNvSpPr>
            <a:spLocks noGrp="1"/>
          </p:cNvSpPr>
          <p:nvPr>
            <p:ph idx="1"/>
          </p:nvPr>
        </p:nvSpPr>
        <p:spPr/>
        <p:txBody>
          <a:bodyPr/>
          <a:lstStyle/>
          <a:p>
            <a:r>
              <a:rPr lang="de-CH" altLang="de-DE"/>
              <a:t>Denn Gott hat die Welt so sehr geliebt, dass er seinen einzigen Sohn hingab, damit jeder, der an ihn glaubt, nicht verloren geht, sondern das ewige Leben hat. </a:t>
            </a:r>
          </a:p>
          <a:p>
            <a:endParaRPr lang="de-CH" altLang="de-DE"/>
          </a:p>
          <a:p>
            <a:r>
              <a:rPr lang="de-CH" altLang="de-DE"/>
              <a:t>17 Gott sandte seinen Sohn nicht in die Welt, um sie zu verurteilen, sondern um sie durch seinen Sohn zu retten.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a:t>Matthäus 16,17-18</a:t>
            </a:r>
          </a:p>
        </p:txBody>
      </p:sp>
      <p:sp>
        <p:nvSpPr>
          <p:cNvPr id="18435" name="Inhaltsplatzhalter 2"/>
          <p:cNvSpPr>
            <a:spLocks noGrp="1"/>
          </p:cNvSpPr>
          <p:nvPr>
            <p:ph idx="1"/>
          </p:nvPr>
        </p:nvSpPr>
        <p:spPr/>
        <p:txBody>
          <a:bodyPr/>
          <a:lstStyle/>
          <a:p>
            <a:r>
              <a:rPr lang="de-CH" altLang="de-DE"/>
              <a:t> Und Jesus antwortete und sprach zu ihm: Glückselig bist du, Simon, Sohn des Jona; denn Fleisch und Blut haben es dir nicht offenbart, sondern mein Vater, der in den Himmeln ist. Und ich sage dir auch: Du bist Petrus, und auf diesen Felsen will ich meine Gemeinde bauen, und die Pforten des Totenreiches sollen sie nicht überwältigen.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a:spLocks noGrp="1"/>
          </p:cNvSpPr>
          <p:nvPr>
            <p:ph type="title"/>
          </p:nvPr>
        </p:nvSpPr>
        <p:spPr>
          <a:xfrm>
            <a:off x="906463" y="88900"/>
            <a:ext cx="8602662" cy="1673225"/>
          </a:xfrm>
        </p:spPr>
        <p:txBody>
          <a:bodyPr/>
          <a:lstStyle/>
          <a:p>
            <a:endParaRPr lang="de-DE" altLang="de-DE"/>
          </a:p>
        </p:txBody>
      </p:sp>
      <p:sp>
        <p:nvSpPr>
          <p:cNvPr id="19459" name="Shape 142"/>
          <p:cNvSpPr>
            <a:spLocks noGrp="1"/>
          </p:cNvSpPr>
          <p:nvPr>
            <p:ph type="body" idx="1"/>
          </p:nvPr>
        </p:nvSpPr>
        <p:spPr/>
        <p:txBody>
          <a:bodyPr/>
          <a:lstStyle/>
          <a:p>
            <a:endParaRPr lang="de-DE" altLang="de-DE"/>
          </a:p>
        </p:txBody>
      </p:sp>
      <p:pic>
        <p:nvPicPr>
          <p:cNvPr id="19460" name="image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7938"/>
            <a:ext cx="10080625" cy="75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Eigene Bilder\2016-05-13 israel2016\israel2016 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a:t>Matthäus 16,19</a:t>
            </a:r>
          </a:p>
        </p:txBody>
      </p:sp>
      <p:sp>
        <p:nvSpPr>
          <p:cNvPr id="21507" name="Inhaltsplatzhalter 2"/>
          <p:cNvSpPr>
            <a:spLocks noGrp="1"/>
          </p:cNvSpPr>
          <p:nvPr>
            <p:ph idx="1"/>
          </p:nvPr>
        </p:nvSpPr>
        <p:spPr/>
        <p:txBody>
          <a:bodyPr/>
          <a:lstStyle/>
          <a:p>
            <a:r>
              <a:rPr lang="de-CH" altLang="de-DE"/>
              <a:t> Und ich will dir die Schlüssel des Reiches der Himmel geben; und was du auf Erden binden wirst, das wird im Himmel gebunden sein; und was du auf Erden lösen wirst, das wird im Himmel gelöst sein.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CH"/>
          </a:p>
        </p:txBody>
      </p:sp>
      <p:sp>
        <p:nvSpPr>
          <p:cNvPr id="22531" name="Inhaltsplatzhalter 2"/>
          <p:cNvSpPr>
            <a:spLocks noGrp="1"/>
          </p:cNvSpPr>
          <p:nvPr>
            <p:ph idx="1"/>
          </p:nvPr>
        </p:nvSpPr>
        <p:spPr/>
        <p:txBody>
          <a:bodyPr/>
          <a:lstStyle/>
          <a:p>
            <a:endParaRPr lang="de-CH" altLang="de-DE"/>
          </a:p>
        </p:txBody>
      </p:sp>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888</Words>
  <Application>Microsoft Office PowerPoint</Application>
  <PresentationFormat>Benutzerdefiniert</PresentationFormat>
  <Paragraphs>43</Paragraphs>
  <Slides>9</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 Unicode MS</vt:lpstr>
      <vt:lpstr>ＭＳ Ｐゴシック</vt:lpstr>
      <vt:lpstr>ＭＳ Ｐゴシック</vt:lpstr>
      <vt:lpstr>Arial</vt:lpstr>
      <vt:lpstr>Calibri</vt:lpstr>
      <vt:lpstr>Times New Roman</vt:lpstr>
      <vt:lpstr>Larissa</vt:lpstr>
      <vt:lpstr>Matthäus 16,13ff</vt:lpstr>
      <vt:lpstr>PowerPoint-Präsentation</vt:lpstr>
      <vt:lpstr>PowerPoint-Präsentation</vt:lpstr>
      <vt:lpstr>Johannes 3,16ff</vt:lpstr>
      <vt:lpstr>Matthäus 16,17-18</vt:lpstr>
      <vt:lpstr>PowerPoint-Präsentation</vt:lpstr>
      <vt:lpstr>PowerPoint-Präsentation</vt:lpstr>
      <vt:lpstr>Matthäus 16,19</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Offenbarung 3.12</dc:title>
  <dc:creator>volker</dc:creator>
  <cp:lastModifiedBy>Atlas Technik</cp:lastModifiedBy>
  <cp:revision>643</cp:revision>
  <cp:lastPrinted>2015-04-24T08:51:22Z</cp:lastPrinted>
  <dcterms:created xsi:type="dcterms:W3CDTF">2011-11-21T18:58:05Z</dcterms:created>
  <dcterms:modified xsi:type="dcterms:W3CDTF">2017-03-19T11:05:44Z</dcterms:modified>
</cp:coreProperties>
</file>