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99EAE3CC-2F04-4DF0-B5BC-17483AC43F38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BDA6764A-81D5-4A29-8E9A-5A9B9E1ED60D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554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781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362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564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247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37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51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895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5368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492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27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271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1A790-D369-4D8D-8273-3E8083C0D2FB}" type="datetimeFigureOut">
              <a:rPr lang="de-CH" smtClean="0"/>
              <a:t>26.02.2018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7567-F05E-4C8C-96CA-2AD48C50522F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248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Autofit/>
          </a:bodyPr>
          <a:lstStyle/>
          <a:p>
            <a:r>
              <a:rPr lang="de-CH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Selbstbewusstsein im Reich Gottes</a:t>
            </a:r>
            <a:br>
              <a:rPr lang="de-CH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CH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Teil 2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Autofit/>
          </a:bodyPr>
          <a:lstStyle/>
          <a:p>
            <a:r>
              <a:rPr lang="de-CH" sz="4000" dirty="0"/>
              <a:t>Römer 8,15-17</a:t>
            </a:r>
          </a:p>
          <a:p>
            <a:r>
              <a:rPr lang="de-CH" sz="4000" dirty="0"/>
              <a:t>Galater 4,3-7</a:t>
            </a:r>
          </a:p>
          <a:p>
            <a:r>
              <a:rPr lang="de-CH" sz="4000" dirty="0"/>
              <a:t>Römer 5,17-19</a:t>
            </a:r>
          </a:p>
        </p:txBody>
      </p:sp>
    </p:spTree>
    <p:extLst>
      <p:ext uri="{BB962C8B-B14F-4D97-AF65-F5344CB8AC3E}">
        <p14:creationId xmlns:p14="http://schemas.microsoft.com/office/powerpoint/2010/main" val="324414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Römer 8,15 - 17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CH" dirty="0"/>
              <a:t>Denn der Geist, den ihr empfangen habt, macht euch nicht zu Sklaven, sodass ihr von neuem in Angst und Furcht leben müsstet; er hat euch zu Söhnen und Töchtern gemacht, und durch ihn rufen wir, ´wenn wir beten`: »Abba, Vater!« </a:t>
            </a:r>
          </a:p>
          <a:p>
            <a:pPr marL="0" indent="0">
              <a:buNone/>
            </a:pPr>
            <a:r>
              <a:rPr lang="de-CH" dirty="0"/>
              <a:t>Ja, der Geist selbst bezeugt es uns in unserem Innersten, dass wir Gottes Kinder sind. </a:t>
            </a:r>
          </a:p>
          <a:p>
            <a:pPr marL="0" indent="0">
              <a:buNone/>
            </a:pPr>
            <a:r>
              <a:rPr lang="de-CH" dirty="0"/>
              <a:t>Wenn wir aber Kinder sind, sind wir auch Erben – Erben Gottes und Miterben mit Christus. Dazu gehört allerdings, dass wir jetzt mit ihm leiden; dann werden wir auch an seiner Herrlichkeit teilhaben.</a:t>
            </a:r>
          </a:p>
        </p:txBody>
      </p:sp>
    </p:spTree>
    <p:extLst>
      <p:ext uri="{BB962C8B-B14F-4D97-AF65-F5344CB8AC3E}">
        <p14:creationId xmlns:p14="http://schemas.microsoft.com/office/powerpoint/2010/main" val="372717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Galater 4,3-7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CH" dirty="0"/>
              <a:t>Genauso war es auch bei uns: Als wir noch unmündig waren, waren wir den Vorstellungen unterworfen, die in dieser Welt herrschen, und waren ihre Sklaven. </a:t>
            </a:r>
          </a:p>
          <a:p>
            <a:pPr marL="0" indent="0">
              <a:buNone/>
            </a:pPr>
            <a:r>
              <a:rPr lang="de-CH" dirty="0"/>
              <a:t>Doch als die Zeit dafür gekommen war, sandte Gott seinen Sohn. Er wurde ´als Mensch` von einer Frau geboren und war dem Gesetz unterstellt. </a:t>
            </a:r>
          </a:p>
          <a:p>
            <a:pPr marL="0" indent="0">
              <a:buNone/>
            </a:pPr>
            <a:r>
              <a:rPr lang="de-CH" dirty="0"/>
              <a:t>Auf diese Weise wollte Gott die freikaufen, die dem Gesetz unterstanden; wir sollten in alle Rechte von Söhnen und Töchtern Gottes eingesetzt werden. </a:t>
            </a:r>
          </a:p>
          <a:p>
            <a:pPr marL="0" indent="0">
              <a:buNone/>
            </a:pPr>
            <a:r>
              <a:rPr lang="de-CH" dirty="0"/>
              <a:t>Weil ihr nun also seine Söhne und Töchter seid, hat Gott den Geist seines Sohnes in eure Herzen gesandt, den Geist, der ´in uns betet und` »Abba, Vater!« ruft. </a:t>
            </a:r>
          </a:p>
          <a:p>
            <a:pPr marL="0" indent="0">
              <a:buNone/>
            </a:pPr>
            <a:r>
              <a:rPr lang="de-CH" dirty="0"/>
              <a:t>Daran zeigt sich, dass du kein Sklave mehr bist, sondern ein Sohn. Wenn du aber ein Sohn bist, bist du auch ein Erbe; Gott selbst hat dich dazu bestimmt.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4534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Römer 5,17-19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CH" dirty="0"/>
              <a:t>Wenn es durch die Verfehlung eines Einzigen dazu kam, dass der Tod seine Herrschaft ausübte, wird das wiederum durch einen Einzigen weit mehr als aufgewogen: </a:t>
            </a:r>
            <a:r>
              <a:rPr lang="de-CH" b="1" dirty="0"/>
              <a:t>Durch Jesus Christus werden jetzt die</a:t>
            </a:r>
            <a:r>
              <a:rPr lang="de-CH" dirty="0"/>
              <a:t>, </a:t>
            </a:r>
            <a:r>
              <a:rPr lang="de-CH" b="1" dirty="0">
                <a:solidFill>
                  <a:schemeClr val="accent3">
                    <a:lumMod val="75000"/>
                  </a:schemeClr>
                </a:solidFill>
              </a:rPr>
              <a:t>die Gottes Gnade und das Geschenk der Gerechtigkeit in so reichem Maß empfangen</a:t>
            </a:r>
            <a:r>
              <a:rPr lang="de-CH" dirty="0"/>
              <a:t>, </a:t>
            </a:r>
            <a:r>
              <a:rPr lang="de-CH" b="1" dirty="0"/>
              <a:t>in der Kraft des neuen Lebens herrschen</a:t>
            </a:r>
            <a:r>
              <a:rPr lang="de-CH" dirty="0"/>
              <a:t>. </a:t>
            </a:r>
          </a:p>
          <a:p>
            <a:r>
              <a:rPr lang="de-CH" dirty="0"/>
              <a:t>Wir stellen also fest: Genauso, wie eine einzige Verfehlung allen Menschen die Verdammnis brachte, bringt eine einzige Tat, die erfüllt hat, was Gottes Gerechtigkeit fordert, allen Menschen den Freispruch und damit das Leben.</a:t>
            </a:r>
          </a:p>
          <a:p>
            <a:r>
              <a:rPr lang="de-CH" dirty="0"/>
              <a:t>Genauso, wie durch den Ungehorsam eines Einzigen alle zu Sündern wurden, werden durch den Gehorsam eines Einzigen alle zu Gerechten.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34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Leben herrschen können…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dirty="0"/>
              <a:t>Wir sind dazu berufen Herrschaft über uns selber auszuüben (</a:t>
            </a:r>
            <a:r>
              <a:rPr lang="de-CH" b="1" dirty="0">
                <a:solidFill>
                  <a:schemeClr val="accent2">
                    <a:lumMod val="75000"/>
                  </a:schemeClr>
                </a:solidFill>
              </a:rPr>
              <a:t>Heiligkeit</a:t>
            </a:r>
            <a:r>
              <a:rPr lang="de-CH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Wir haben Vollmacht über Mächte und Gewalten der unsichtbaren Welt (</a:t>
            </a:r>
            <a:r>
              <a:rPr lang="de-CH" b="1" dirty="0">
                <a:solidFill>
                  <a:schemeClr val="accent2">
                    <a:lumMod val="75000"/>
                  </a:schemeClr>
                </a:solidFill>
              </a:rPr>
              <a:t>Autorität</a:t>
            </a:r>
            <a:r>
              <a:rPr lang="de-CH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Wir sind dazu berufen Herrschaft in unseren Beziehungen zu andern Menschen auszuüben (</a:t>
            </a:r>
            <a:r>
              <a:rPr lang="de-CH" b="1" dirty="0">
                <a:solidFill>
                  <a:schemeClr val="accent2">
                    <a:lumMod val="75000"/>
                  </a:schemeClr>
                </a:solidFill>
              </a:rPr>
              <a:t>Liebe</a:t>
            </a:r>
            <a:r>
              <a:rPr lang="de-CH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Wir haben Autorität, um den Himmel durch unser Leben auf die Erde zu bringen (</a:t>
            </a:r>
            <a:r>
              <a:rPr lang="de-CH" b="1" dirty="0">
                <a:solidFill>
                  <a:schemeClr val="accent2">
                    <a:lumMod val="75000"/>
                  </a:schemeClr>
                </a:solidFill>
              </a:rPr>
              <a:t>Gebet, Evangelisation</a:t>
            </a:r>
            <a:r>
              <a:rPr lang="de-CH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Wir werden in der Ewigkeit regieren (2.Tim.2,12; Off.5,10; 20,6; 22,5)</a:t>
            </a:r>
          </a:p>
        </p:txBody>
      </p:sp>
    </p:spTree>
    <p:extLst>
      <p:ext uri="{BB962C8B-B14F-4D97-AF65-F5344CB8AC3E}">
        <p14:creationId xmlns:p14="http://schemas.microsoft.com/office/powerpoint/2010/main" val="183570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</vt:lpstr>
      <vt:lpstr>Selbstbewusstsein im Reich Gottes Teil 2</vt:lpstr>
      <vt:lpstr>Römer 8,15 - 17</vt:lpstr>
      <vt:lpstr>Galater 4,3-7</vt:lpstr>
      <vt:lpstr>Römer 5,17-19</vt:lpstr>
      <vt:lpstr>Im Leben herrschen können…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Selbstbewusstsein im Reich Gottes Teil 2</dc:title>
  <dc:creator>Matthias</dc:creator>
  <cp:lastModifiedBy>Andreas Hauri</cp:lastModifiedBy>
  <cp:revision>7</cp:revision>
  <cp:lastPrinted>2018-02-06T10:41:10Z</cp:lastPrinted>
  <dcterms:created xsi:type="dcterms:W3CDTF">2017-12-10T13:46:57Z</dcterms:created>
  <dcterms:modified xsi:type="dcterms:W3CDTF">2018-02-26T21:41:30Z</dcterms:modified>
</cp:coreProperties>
</file>