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2" r:id="rId2"/>
    <p:sldId id="257" r:id="rId3"/>
    <p:sldId id="259" r:id="rId4"/>
    <p:sldId id="260" r:id="rId5"/>
    <p:sldId id="261" r:id="rId6"/>
  </p:sldIdLst>
  <p:sldSz cx="12192000" cy="6858000"/>
  <p:notesSz cx="6888163" cy="100203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9FA30-592C-4960-B472-5B4B66381BD8}" v="227" dt="2021-05-19T15:15:07.388"/>
  </p1510:revLst>
</p1510:revInfo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 rtl="0"/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 rtl="0"/>
            <a:fld id="{4A015CCF-DBFE-4BD2-9EBB-38192DFB0E45}" type="datetime1">
              <a:rPr lang="de-DE" smtClean="0"/>
              <a:t>19.05.2021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 rtl="0"/>
            <a:fld id="{2C33ADDF-418B-4AEE-81B9-E77B3218F8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 rtl="0"/>
            <a:fld id="{D0261D8D-0253-436E-9B90-B99C35474B5B}" type="datetime1">
              <a:rPr lang="de-DE" noProof="0" smtClean="0"/>
              <a:t>19.05.2021</a:t>
            </a:fld>
            <a:endParaRPr lang="de-DE" noProof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 rtl="0"/>
            <a:fld id="{2275029A-2D1E-47A5-9598-4A9AC47B3AC1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723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/>
              <a:t>Master-Untertitelformat bearbeiten</a:t>
            </a:r>
            <a:endParaRPr lang="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5CCBF2-E8F6-4934-8ADD-148BC5DD6BE3}" type="datetime1">
              <a:rPr lang="de-DE" smtClean="0"/>
              <a:t>19.05.2021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BBE4ED-459D-40C7-8AC5-61D92C24A95D}" type="datetime1">
              <a:rPr lang="de-DE" smtClean="0"/>
              <a:t>19.05.2021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91215C-03C1-4ADC-B98C-06D134CB3F54}" type="datetime1">
              <a:rPr lang="de-DE" smtClean="0"/>
              <a:t>19.05.2021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E79F75-0B94-4894-9C30-F4AD52CF9E2B}" type="datetime1">
              <a:rPr lang="de-DE" smtClean="0"/>
              <a:t>19.05.2021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47071-0E55-4BE7-94DF-4F85BDBD5CBC}" type="datetime1">
              <a:rPr lang="de-DE" smtClean="0"/>
              <a:t>19.05.2021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8A3F4C-336A-488D-B68B-C93E0951337E}" type="datetime1">
              <a:rPr lang="de-DE" smtClean="0"/>
              <a:t>19.05.2021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17A456-F159-474A-AA30-487AF941708D}" type="datetime1">
              <a:rPr lang="de-DE" smtClean="0"/>
              <a:t>19.05.2021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5BB41E-E2E1-44D6-B4B8-ED6346C62914}" type="datetime1">
              <a:rPr lang="de-DE" smtClean="0"/>
              <a:t>19.05.2021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452845-8263-4FAB-B8A8-649425A3372A}" type="datetime1">
              <a:rPr lang="de-DE" smtClean="0"/>
              <a:t>19.05.2021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9CFF16-0D11-4DBB-BBB5-0B037310D6B2}" type="datetime1">
              <a:rPr lang="de-DE" smtClean="0"/>
              <a:t>19.05.2021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/>
              <a:t>Bild durch Klicken auf Symbol hinzufügen</a:t>
            </a:r>
            <a:endParaRPr lang="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5C6C25-A605-4C87-924A-16A00B5DDFD3}" type="datetime1">
              <a:rPr lang="de-DE" smtClean="0"/>
              <a:t>19.05.2021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"/>
              <a:t>Textmasterformate durch Klicken bearbeiten</a:t>
            </a:r>
          </a:p>
          <a:p>
            <a:pPr lvl="1" rtl="0"/>
            <a:r>
              <a:rPr lang="de"/>
              <a:t>Zweite Ebene</a:t>
            </a:r>
          </a:p>
          <a:p>
            <a:pPr lvl="2" rtl="0"/>
            <a:r>
              <a:rPr lang="de"/>
              <a:t>Dritte Ebene</a:t>
            </a:r>
          </a:p>
          <a:p>
            <a:pPr lvl="3" rtl="0"/>
            <a:r>
              <a:rPr lang="de"/>
              <a:t>Vierte Ebene</a:t>
            </a:r>
          </a:p>
          <a:p>
            <a:pPr lvl="4" rtl="0"/>
            <a:r>
              <a:rPr lang="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338030D-0A7F-4925-839F-95299510C0E7}" type="datetime1">
              <a:rPr lang="de-DE" smtClean="0"/>
              <a:t>19.05.2021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"/>
              <a:t>Fußzeile hinzufügen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822A4-E689-4A40-B5D7-C37CB1500E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38D9A0-7761-4B98-9B26-9B51CD0247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9507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14110"/>
            <a:ext cx="9144000" cy="2387600"/>
          </a:xfrm>
        </p:spPr>
        <p:txBody>
          <a:bodyPr rtlCol="0"/>
          <a:lstStyle/>
          <a:p>
            <a:pPr rtl="0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Was der Heilige Geist tut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Vier „Dinge“ die der Heilige Geist auslöst 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EFBBC7-DEED-4039-AAEB-3F2D9E153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53" y="365125"/>
            <a:ext cx="11887200" cy="1325563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Anfang – so kommt der Heilige Geist zu dir</a:t>
            </a:r>
            <a:endParaRPr lang="de-CH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5DA15BC-DC81-4B0B-ADA3-62E16A332B69}"/>
              </a:ext>
            </a:extLst>
          </p:cNvPr>
          <p:cNvSpPr txBox="1"/>
          <p:nvPr/>
        </p:nvSpPr>
        <p:spPr>
          <a:xfrm>
            <a:off x="838200" y="2138475"/>
            <a:ext cx="105156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Apostelgeschichte 2,38-39 (NGÜ)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»Kehrt um«, </a:t>
            </a:r>
            <a:r>
              <a:rPr lang="de-DE" sz="2800" i="1" dirty="0">
                <a:latin typeface="Arial" panose="020B0604020202020204" pitchFamily="34" charset="0"/>
                <a:cs typeface="Arial" panose="020B0604020202020204" pitchFamily="34" charset="0"/>
              </a:rPr>
              <a:t>erwiderte Petrus, »und jeder von euch lasse sich auf den Namen von Jesus Christus </a:t>
            </a:r>
            <a:r>
              <a:rPr lang="de-DE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taufen</a:t>
            </a:r>
            <a:r>
              <a:rPr lang="de-DE" sz="2800" i="1" dirty="0">
                <a:latin typeface="Arial" panose="020B0604020202020204" pitchFamily="34" charset="0"/>
                <a:cs typeface="Arial" panose="020B0604020202020204" pitchFamily="34" charset="0"/>
              </a:rPr>
              <a:t>! Dann wird Gott euch eure Sünden vergeben, und ihr werdet seine Gabe, den Heiligen Geist, bekommen.</a:t>
            </a:r>
          </a:p>
          <a:p>
            <a:r>
              <a:rPr lang="de-DE" sz="2800" i="1" dirty="0">
                <a:latin typeface="Arial" panose="020B0604020202020204" pitchFamily="34" charset="0"/>
                <a:cs typeface="Arial" panose="020B0604020202020204" pitchFamily="34" charset="0"/>
              </a:rPr>
              <a:t>Denn diese Zusage gilt euch und euren Nachkommen und darüber hinaus allen Menschen auch in den entferntesten Ländern – allen, die der Herr, unser Gott, zu seiner Gemeinde rufen wird.«</a:t>
            </a:r>
            <a:endParaRPr lang="de-CH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4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0B490-7108-42AF-BBDC-EF69B1086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473" y="365125"/>
            <a:ext cx="11083895" cy="1325563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wird der Heilige Geist in dir „auslösen“</a:t>
            </a:r>
            <a:endParaRPr lang="de-CH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681DCF-E76F-4E24-8E2B-29E1F77A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95" y="1893992"/>
            <a:ext cx="11511185" cy="4351338"/>
          </a:xfrm>
        </p:spPr>
        <p:txBody>
          <a:bodyPr/>
          <a:lstStyle/>
          <a:p>
            <a:pPr marL="265113" indent="-265113"/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Wiedergeburt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Heilsgewissheit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(Joh.3; 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Joh.4,14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; Joh.7,37-39)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Identität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– Mein Geist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weiss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wer ich bin (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Römer 8,16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; Johannes 		  	14,26; 1.Korinther 2,12)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Autorität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– Vollmacht, Gaben, Liebe (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Apg.1,8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; 1.Kor.12; Gal.5,22)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Führung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– der Heilige Geist redet zu uns und führt uns (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Römer 8,14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62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D92D5-780A-47DA-96B2-97392EF98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843"/>
            <a:ext cx="10515600" cy="1325563"/>
          </a:xfrm>
        </p:spPr>
        <p:txBody>
          <a:bodyPr/>
          <a:lstStyle/>
          <a:p>
            <a:r>
              <a:rPr lang="de-DE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könnte blockieren?</a:t>
            </a:r>
            <a:endParaRPr lang="de-CH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D4242A-68B6-4E5F-B507-A40F741E8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061"/>
            <a:ext cx="10515600" cy="49065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Bist du „umgekehrt“ (Griech.: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metanoia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und ist Jesus nicht nur dein Retter sondern auch dein Herr)?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Hast du dich taufen lassen,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nachdem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du „umgekehrt“ bist?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Hast du Jesus gesagt, dass du alles tun wirst, was er dir sagt (= Gehorsam. Vergl.: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Apg.5,32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Könnte es sein, dass du den Hl. Geist betrübt hast? (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Epheser 4,30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lnSpc>
                <a:spcPct val="120000"/>
              </a:lnSpc>
              <a:buNone/>
              <a:tabLst>
                <a:tab pos="265113" algn="l"/>
              </a:tabLst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 Ein Lifestyle der nicht der Kultur des Reiches Gottes angemessen ist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Hast du evtl. den Geist Gottes ausgelöscht/unterdrückt/gedämpft?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Z.Bsp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Durch eine Christliche Tradition, welche vor dem Hl. Geist eher Angst hat und davor warnt (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1.Thess.5,19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Glaubst du Lebenslügen die dich beherrschen? Denn auch so kann der Hl. Geist ausgelöscht/unterdrückt/gedämpft werden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Hast du den Hl. Geist darum eventuell sogar noch nie empfangen? (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Apg.19,2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92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orlage im abstrakten Design &quot;Melancholie&quot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425_TF03460530" id="{1630E731-8077-4B03-9CA8-A63495DC739D}" vid="{67EC20AA-1AC5-494A-AD38-6AB4F4BB7D06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 im abstrakten Design Melancholie</Template>
  <TotalTime>0</TotalTime>
  <Words>367</Words>
  <Application>Microsoft Office PowerPoint</Application>
  <PresentationFormat>Breitbild</PresentationFormat>
  <Paragraphs>25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Vorlage im abstrakten Design "Melancholie"</vt:lpstr>
      <vt:lpstr>PowerPoint-Präsentation</vt:lpstr>
      <vt:lpstr>Was der Heilige Geist tut</vt:lpstr>
      <vt:lpstr>Der Anfang – so kommt der Heilige Geist zu dir</vt:lpstr>
      <vt:lpstr>Das wird der Heilige Geist in dir „auslösen“</vt:lpstr>
      <vt:lpstr>Was könnte blockieren?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der Heilige Geist tut</dc:title>
  <dc:creator>Matthias Nowak</dc:creator>
  <cp:lastModifiedBy>Matthias Nowak</cp:lastModifiedBy>
  <cp:revision>6</cp:revision>
  <cp:lastPrinted>2021-05-19T15:15:07Z</cp:lastPrinted>
  <dcterms:created xsi:type="dcterms:W3CDTF">2021-05-18T06:59:25Z</dcterms:created>
  <dcterms:modified xsi:type="dcterms:W3CDTF">2021-05-19T15:16:42Z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