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401FDE-564F-4328-81F6-4B9A4CE209A2}" v="4" dt="2023-04-21T05:57:05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4/20/2023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9726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7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2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7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8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8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1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5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0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6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6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4/20/2023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1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434254-F145-258A-66E8-2329AE2A7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5"/>
            <a:ext cx="4579288" cy="2211414"/>
          </a:xfrm>
        </p:spPr>
        <p:txBody>
          <a:bodyPr>
            <a:normAutofit/>
          </a:bodyPr>
          <a:lstStyle/>
          <a:p>
            <a:pPr algn="l"/>
            <a:r>
              <a:rPr lang="de-CH" sz="4800" dirty="0"/>
              <a:t>Übernatürliche Momente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125D7F-FA7A-ED54-1317-117775888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/>
          </a:bodyPr>
          <a:lstStyle/>
          <a:p>
            <a:pPr algn="l"/>
            <a:r>
              <a:rPr lang="de-CH" dirty="0"/>
              <a:t>Apostelgeschichte 8</a:t>
            </a:r>
          </a:p>
        </p:txBody>
      </p:sp>
      <p:pic>
        <p:nvPicPr>
          <p:cNvPr id="4" name="Picture 3" descr="Untersicht von Wolken am Himmel">
            <a:extLst>
              <a:ext uri="{FF2B5EF4-FFF2-40B4-BE49-F238E27FC236}">
                <a16:creationId xmlns:a16="http://schemas.microsoft.com/office/drawing/2014/main" id="{C9CED17C-3C9B-B822-6E51-DF207E5E8A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57" r="17391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1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98BEB-1395-E577-464F-B68C7D79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Überblick Apostelgeschichte </a:t>
            </a:r>
            <a:r>
              <a:rPr lang="de-CH" sz="6000" dirty="0"/>
              <a:t>8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23947C-94D5-1664-1E0C-24FC27404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743200"/>
            <a:ext cx="9144000" cy="3355848"/>
          </a:xfrm>
        </p:spPr>
        <p:txBody>
          <a:bodyPr>
            <a:normAutofit fontScale="92500"/>
          </a:bodyPr>
          <a:lstStyle/>
          <a:p>
            <a:r>
              <a:rPr lang="de-CH" dirty="0"/>
              <a:t>Nach der Tötung von Stephanus bricht eine Verfolgung los</a:t>
            </a:r>
          </a:p>
          <a:p>
            <a:r>
              <a:rPr lang="de-CH" dirty="0"/>
              <a:t>Philippus überschreitet (evtl. ohne es zu wissen) mehrere Grenzen – er bringt das Evangelium zu den Samaritern und tauft einen Eunuchen (vergl.: 5.Mose 23,2)</a:t>
            </a:r>
          </a:p>
          <a:p>
            <a:r>
              <a:rPr lang="de-CH" dirty="0"/>
              <a:t>Simon der Zauberer – ein «Reis Christ»</a:t>
            </a:r>
          </a:p>
          <a:p>
            <a:r>
              <a:rPr lang="de-CH" dirty="0"/>
              <a:t>Eine himmlisch vorbereitete Begegnung – Philippus und der Schatzmeister aus «schwarz Afrika»</a:t>
            </a:r>
          </a:p>
        </p:txBody>
      </p:sp>
    </p:spTree>
    <p:extLst>
      <p:ext uri="{BB962C8B-B14F-4D97-AF65-F5344CB8AC3E}">
        <p14:creationId xmlns:p14="http://schemas.microsoft.com/office/powerpoint/2010/main" val="30187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95E60-4CD0-197E-DE3D-06BC800C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955"/>
          </a:xfrm>
        </p:spPr>
        <p:txBody>
          <a:bodyPr/>
          <a:lstStyle/>
          <a:p>
            <a:r>
              <a:rPr lang="de-CH" dirty="0"/>
              <a:t>Himmlische Momente  - und wir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3F560C-31B6-CADB-C960-EA3A3406A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474259"/>
            <a:ext cx="9144000" cy="3624789"/>
          </a:xfrm>
        </p:spPr>
        <p:txBody>
          <a:bodyPr/>
          <a:lstStyle/>
          <a:p>
            <a:r>
              <a:rPr lang="de-CH" dirty="0"/>
              <a:t>Manche «Schicksalsschläge» sind eigentlich «Segensschläge»</a:t>
            </a:r>
          </a:p>
          <a:p>
            <a:r>
              <a:rPr lang="de-CH" dirty="0"/>
              <a:t> «Reis Christentum» lohnt sich nicht</a:t>
            </a:r>
          </a:p>
          <a:p>
            <a:r>
              <a:rPr lang="de-CH" dirty="0"/>
              <a:t>Bist du es Herr? – Manchmal gibt uns Jesus «ganz dumme» Aufträge. Klug ist, wer die Stimme des Auftraggebers kennt</a:t>
            </a:r>
          </a:p>
        </p:txBody>
      </p:sp>
    </p:spTree>
    <p:extLst>
      <p:ext uri="{BB962C8B-B14F-4D97-AF65-F5344CB8AC3E}">
        <p14:creationId xmlns:p14="http://schemas.microsoft.com/office/powerpoint/2010/main" val="87573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Aharoni</vt:lpstr>
      <vt:lpstr>Arial</vt:lpstr>
      <vt:lpstr>Avenir Next LT Pro</vt:lpstr>
      <vt:lpstr>PrismaticVTI</vt:lpstr>
      <vt:lpstr>Übernatürliche Momente</vt:lpstr>
      <vt:lpstr>Überblick Apostelgeschichte 8</vt:lpstr>
      <vt:lpstr>Himmlische Momente  - und wir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Übernatürliche Momente</dc:title>
  <dc:creator>Matthias Nowak</dc:creator>
  <cp:lastModifiedBy>Matthias Nowak</cp:lastModifiedBy>
  <cp:revision>2</cp:revision>
  <dcterms:created xsi:type="dcterms:W3CDTF">2023-04-20T05:48:36Z</dcterms:created>
  <dcterms:modified xsi:type="dcterms:W3CDTF">2023-04-21T05:58:27Z</dcterms:modified>
</cp:coreProperties>
</file>